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handoutMasterIdLst>
    <p:handoutMasterId r:id="rId70"/>
  </p:handoutMasterIdLst>
  <p:sldIdLst>
    <p:sldId id="256" r:id="rId2"/>
    <p:sldId id="344" r:id="rId3"/>
    <p:sldId id="345" r:id="rId4"/>
    <p:sldId id="347" r:id="rId5"/>
    <p:sldId id="349" r:id="rId6"/>
    <p:sldId id="265" r:id="rId7"/>
    <p:sldId id="264" r:id="rId8"/>
    <p:sldId id="266" r:id="rId9"/>
    <p:sldId id="287" r:id="rId10"/>
    <p:sldId id="267" r:id="rId11"/>
    <p:sldId id="282" r:id="rId12"/>
    <p:sldId id="338" r:id="rId13"/>
    <p:sldId id="283" r:id="rId14"/>
    <p:sldId id="285" r:id="rId15"/>
    <p:sldId id="284" r:id="rId16"/>
    <p:sldId id="288" r:id="rId17"/>
    <p:sldId id="289" r:id="rId18"/>
    <p:sldId id="290" r:id="rId19"/>
    <p:sldId id="291" r:id="rId20"/>
    <p:sldId id="292" r:id="rId21"/>
    <p:sldId id="328" r:id="rId22"/>
    <p:sldId id="329" r:id="rId23"/>
    <p:sldId id="330" r:id="rId24"/>
    <p:sldId id="269" r:id="rId25"/>
    <p:sldId id="310" r:id="rId26"/>
    <p:sldId id="312" r:id="rId27"/>
    <p:sldId id="313" r:id="rId28"/>
    <p:sldId id="314" r:id="rId29"/>
    <p:sldId id="315" r:id="rId30"/>
    <p:sldId id="318" r:id="rId31"/>
    <p:sldId id="320" r:id="rId32"/>
    <p:sldId id="321" r:id="rId33"/>
    <p:sldId id="322" r:id="rId34"/>
    <p:sldId id="323" r:id="rId35"/>
    <p:sldId id="324" r:id="rId36"/>
    <p:sldId id="327" r:id="rId37"/>
    <p:sldId id="325" r:id="rId38"/>
    <p:sldId id="326" r:id="rId39"/>
    <p:sldId id="316" r:id="rId40"/>
    <p:sldId id="317" r:id="rId41"/>
    <p:sldId id="268" r:id="rId42"/>
    <p:sldId id="295" r:id="rId43"/>
    <p:sldId id="296" r:id="rId44"/>
    <p:sldId id="301" r:id="rId45"/>
    <p:sldId id="302" r:id="rId46"/>
    <p:sldId id="303" r:id="rId47"/>
    <p:sldId id="304" r:id="rId48"/>
    <p:sldId id="294" r:id="rId49"/>
    <p:sldId id="297" r:id="rId50"/>
    <p:sldId id="334" r:id="rId51"/>
    <p:sldId id="335" r:id="rId52"/>
    <p:sldId id="336" r:id="rId53"/>
    <p:sldId id="337" r:id="rId54"/>
    <p:sldId id="298" r:id="rId55"/>
    <p:sldId id="300" r:id="rId56"/>
    <p:sldId id="333" r:id="rId57"/>
    <p:sldId id="308" r:id="rId58"/>
    <p:sldId id="309" r:id="rId59"/>
    <p:sldId id="281" r:id="rId60"/>
    <p:sldId id="339" r:id="rId61"/>
    <p:sldId id="277" r:id="rId62"/>
    <p:sldId id="340" r:id="rId63"/>
    <p:sldId id="341" r:id="rId64"/>
    <p:sldId id="342" r:id="rId65"/>
    <p:sldId id="276" r:id="rId66"/>
    <p:sldId id="305" r:id="rId67"/>
    <p:sldId id="274"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73818" autoAdjust="0"/>
  </p:normalViewPr>
  <p:slideViewPr>
    <p:cSldViewPr>
      <p:cViewPr>
        <p:scale>
          <a:sx n="80" d="100"/>
          <a:sy n="80" d="100"/>
        </p:scale>
        <p:origin x="-3592" y="-70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ACE9C-9F7D-4331-A6B2-5712F13FD875}" type="doc">
      <dgm:prSet loTypeId="urn:microsoft.com/office/officeart/2009/3/layout/DescendingProcess" loCatId="process" qsTypeId="urn:microsoft.com/office/officeart/2005/8/quickstyle/simple1" qsCatId="simple" csTypeId="urn:microsoft.com/office/officeart/2005/8/colors/accent0_2" csCatId="mainScheme" phldr="1"/>
      <dgm:spPr/>
    </dgm:pt>
    <dgm:pt modelId="{1726E7C4-FBA8-47BD-88E1-23104F518326}">
      <dgm:prSet phldrT="[Text]" custT="1"/>
      <dgm:spPr/>
      <dgm:t>
        <a:bodyPr/>
        <a:lstStyle/>
        <a:p>
          <a:r>
            <a:rPr lang="en-US" sz="2400" dirty="0" smtClean="0">
              <a:solidFill>
                <a:schemeClr val="bg1">
                  <a:lumMod val="95000"/>
                </a:schemeClr>
              </a:solidFill>
            </a:rPr>
            <a:t>JavaScript</a:t>
          </a:r>
          <a:endParaRPr lang="en-US" sz="2400" dirty="0">
            <a:solidFill>
              <a:schemeClr val="bg1">
                <a:lumMod val="95000"/>
              </a:schemeClr>
            </a:solidFill>
          </a:endParaRPr>
        </a:p>
      </dgm:t>
    </dgm:pt>
    <dgm:pt modelId="{F2857AD3-199E-4965-951D-7A4C432CF979}" type="parTrans" cxnId="{DAA6D805-7F5F-4D96-95CF-38AB3F2A1A79}">
      <dgm:prSet/>
      <dgm:spPr/>
      <dgm:t>
        <a:bodyPr/>
        <a:lstStyle/>
        <a:p>
          <a:endParaRPr lang="en-US" sz="4000">
            <a:solidFill>
              <a:schemeClr val="bg1">
                <a:lumMod val="95000"/>
              </a:schemeClr>
            </a:solidFill>
          </a:endParaRPr>
        </a:p>
      </dgm:t>
    </dgm:pt>
    <dgm:pt modelId="{F3926BB3-6231-4135-8E10-B3C32F16446B}" type="sibTrans" cxnId="{DAA6D805-7F5F-4D96-95CF-38AB3F2A1A79}">
      <dgm:prSet/>
      <dgm:spPr/>
      <dgm:t>
        <a:bodyPr/>
        <a:lstStyle/>
        <a:p>
          <a:endParaRPr lang="en-US" sz="4000">
            <a:solidFill>
              <a:schemeClr val="bg1">
                <a:lumMod val="95000"/>
              </a:schemeClr>
            </a:solidFill>
          </a:endParaRPr>
        </a:p>
      </dgm:t>
    </dgm:pt>
    <dgm:pt modelId="{B25588DC-DFED-462E-B787-1BDB38A69838}">
      <dgm:prSet phldrT="[Text]" custT="1"/>
      <dgm:spPr/>
      <dgm:t>
        <a:bodyPr/>
        <a:lstStyle/>
        <a:p>
          <a:r>
            <a:rPr lang="en-US" sz="2400" smtClean="0">
              <a:solidFill>
                <a:schemeClr val="bg1">
                  <a:lumMod val="95000"/>
                </a:schemeClr>
              </a:solidFill>
            </a:rPr>
            <a:t>jQuery, et al.</a:t>
          </a:r>
          <a:endParaRPr lang="en-US" sz="2400" dirty="0">
            <a:solidFill>
              <a:schemeClr val="bg1">
                <a:lumMod val="95000"/>
              </a:schemeClr>
            </a:solidFill>
          </a:endParaRPr>
        </a:p>
      </dgm:t>
    </dgm:pt>
    <dgm:pt modelId="{3315AB2D-AAE4-43CD-B2BF-10C4A43505F2}" type="parTrans" cxnId="{F469681E-2641-49C2-9B54-A7EAD9C8633E}">
      <dgm:prSet/>
      <dgm:spPr/>
      <dgm:t>
        <a:bodyPr/>
        <a:lstStyle/>
        <a:p>
          <a:endParaRPr lang="en-US" sz="4000">
            <a:solidFill>
              <a:schemeClr val="bg1">
                <a:lumMod val="95000"/>
              </a:schemeClr>
            </a:solidFill>
          </a:endParaRPr>
        </a:p>
      </dgm:t>
    </dgm:pt>
    <dgm:pt modelId="{26DE96E7-0434-405A-80A8-E60FA05C44ED}" type="sibTrans" cxnId="{F469681E-2641-49C2-9B54-A7EAD9C8633E}">
      <dgm:prSet/>
      <dgm:spPr/>
      <dgm:t>
        <a:bodyPr/>
        <a:lstStyle/>
        <a:p>
          <a:endParaRPr lang="en-US" sz="4000">
            <a:solidFill>
              <a:schemeClr val="bg1">
                <a:lumMod val="95000"/>
              </a:schemeClr>
            </a:solidFill>
          </a:endParaRPr>
        </a:p>
      </dgm:t>
    </dgm:pt>
    <dgm:pt modelId="{A22C20AD-A28C-49FD-B624-2196337548FC}">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5</a:t>
          </a:r>
          <a:endParaRPr lang="en-US" sz="2400" dirty="0">
            <a:solidFill>
              <a:schemeClr val="bg1">
                <a:lumMod val="95000"/>
              </a:schemeClr>
            </a:solidFill>
          </a:endParaRPr>
        </a:p>
      </dgm:t>
    </dgm:pt>
    <dgm:pt modelId="{B68EC88F-58AB-4401-AB7E-162F9A39BBCE}" type="parTrans" cxnId="{5BE3A6A2-9A83-4F42-A898-A0B724D53468}">
      <dgm:prSet/>
      <dgm:spPr/>
      <dgm:t>
        <a:bodyPr/>
        <a:lstStyle/>
        <a:p>
          <a:endParaRPr lang="en-US" sz="4000">
            <a:solidFill>
              <a:schemeClr val="bg1">
                <a:lumMod val="95000"/>
              </a:schemeClr>
            </a:solidFill>
          </a:endParaRPr>
        </a:p>
      </dgm:t>
    </dgm:pt>
    <dgm:pt modelId="{EF7EA321-DDDF-47DB-9577-193C478F9875}" type="sibTrans" cxnId="{5BE3A6A2-9A83-4F42-A898-A0B724D53468}">
      <dgm:prSet/>
      <dgm:spPr/>
      <dgm:t>
        <a:bodyPr/>
        <a:lstStyle/>
        <a:p>
          <a:endParaRPr lang="en-US" sz="4000">
            <a:solidFill>
              <a:schemeClr val="bg1">
                <a:lumMod val="95000"/>
              </a:schemeClr>
            </a:solidFill>
          </a:endParaRPr>
        </a:p>
      </dgm:t>
    </dgm:pt>
    <dgm:pt modelId="{5E938030-EF75-4DE6-9C72-C1FB7013E58F}">
      <dgm:prSet phldrT="[Text]" custT="1"/>
      <dgm:spPr/>
      <dgm:t>
        <a:bodyPr/>
        <a:lstStyle/>
        <a:p>
          <a:r>
            <a:rPr lang="en-US" sz="2400" smtClean="0">
              <a:solidFill>
                <a:schemeClr val="bg1">
                  <a:lumMod val="95000"/>
                </a:schemeClr>
              </a:solidFill>
            </a:rPr>
            <a:t>CoffeeScript</a:t>
          </a:r>
          <a:endParaRPr lang="en-US" sz="2400" dirty="0">
            <a:solidFill>
              <a:schemeClr val="bg1">
                <a:lumMod val="95000"/>
              </a:schemeClr>
            </a:solidFill>
          </a:endParaRPr>
        </a:p>
      </dgm:t>
    </dgm:pt>
    <dgm:pt modelId="{F94C6828-83F2-4200-BBE7-A88E123FBBDE}" type="parTrans" cxnId="{8901FC89-0BD7-4D40-AA96-035A4FDF3B5D}">
      <dgm:prSet/>
      <dgm:spPr/>
      <dgm:t>
        <a:bodyPr/>
        <a:lstStyle/>
        <a:p>
          <a:endParaRPr lang="en-US" sz="4000"/>
        </a:p>
      </dgm:t>
    </dgm:pt>
    <dgm:pt modelId="{D73F70E0-2461-4D6A-BAAA-A219FF1247F9}" type="sibTrans" cxnId="{8901FC89-0BD7-4D40-AA96-035A4FDF3B5D}">
      <dgm:prSet/>
      <dgm:spPr/>
      <dgm:t>
        <a:bodyPr/>
        <a:lstStyle/>
        <a:p>
          <a:endParaRPr lang="en-US" sz="4000"/>
        </a:p>
      </dgm:t>
    </dgm:pt>
    <dgm:pt modelId="{4ED0DEF5-E3ED-4163-AE6B-522A6C3B21D5}">
      <dgm:prSet phldrT="[Text]" custT="1"/>
      <dgm:spPr/>
      <dgm:t>
        <a:bodyPr/>
        <a:lstStyle/>
        <a:p>
          <a:r>
            <a:rPr lang="en-US" sz="2400" smtClean="0">
              <a:solidFill>
                <a:schemeClr val="bg1">
                  <a:lumMod val="95000"/>
                </a:schemeClr>
              </a:solidFill>
            </a:rPr>
            <a:t>Harmony/JS.Next</a:t>
          </a:r>
          <a:endParaRPr lang="en-US" sz="2400" dirty="0">
            <a:solidFill>
              <a:schemeClr val="bg1">
                <a:lumMod val="95000"/>
              </a:schemeClr>
            </a:solidFill>
          </a:endParaRPr>
        </a:p>
      </dgm:t>
    </dgm:pt>
    <dgm:pt modelId="{B17C2106-8401-48DE-BCCA-1B7F6A94FD0D}" type="parTrans" cxnId="{0A90C5D7-48A1-463C-807D-B320AE5DEADB}">
      <dgm:prSet/>
      <dgm:spPr/>
      <dgm:t>
        <a:bodyPr/>
        <a:lstStyle/>
        <a:p>
          <a:endParaRPr lang="en-US" sz="4000"/>
        </a:p>
      </dgm:t>
    </dgm:pt>
    <dgm:pt modelId="{22540CD7-F9F5-4BC6-801D-2E25CD4DBE0A}" type="sibTrans" cxnId="{0A90C5D7-48A1-463C-807D-B320AE5DEADB}">
      <dgm:prSet/>
      <dgm:spPr/>
      <dgm:t>
        <a:bodyPr/>
        <a:lstStyle/>
        <a:p>
          <a:endParaRPr lang="en-US" sz="4000"/>
        </a:p>
      </dgm:t>
    </dgm:pt>
    <dgm:pt modelId="{4437A980-F18C-4C76-A9D1-352E180CDE1E}">
      <dgm:prSet phldrT="[Text]" custT="1"/>
      <dgm:spPr/>
      <dgm:t>
        <a:bodyPr/>
        <a:lstStyle/>
        <a:p>
          <a:r>
            <a:rPr lang="en-US" sz="2400" dirty="0" smtClean="0">
              <a:solidFill>
                <a:schemeClr val="bg1">
                  <a:lumMod val="95000"/>
                </a:schemeClr>
              </a:solidFill>
            </a:rPr>
            <a:t>   ?</a:t>
          </a:r>
          <a:endParaRPr lang="en-US" sz="2400" dirty="0">
            <a:solidFill>
              <a:schemeClr val="bg1">
                <a:lumMod val="95000"/>
              </a:schemeClr>
            </a:solidFill>
          </a:endParaRPr>
        </a:p>
      </dgm:t>
    </dgm:pt>
    <dgm:pt modelId="{97CB179B-2ABD-45BC-BA4B-59B7A874C4B4}" type="parTrans" cxnId="{43AC272B-9378-429A-983F-F94E50113AF3}">
      <dgm:prSet/>
      <dgm:spPr/>
      <dgm:t>
        <a:bodyPr/>
        <a:lstStyle/>
        <a:p>
          <a:endParaRPr lang="en-US" sz="4000"/>
        </a:p>
      </dgm:t>
    </dgm:pt>
    <dgm:pt modelId="{88E3483C-0075-4CCE-9665-57DF786D9C11}" type="sibTrans" cxnId="{43AC272B-9378-429A-983F-F94E50113AF3}">
      <dgm:prSet/>
      <dgm:spPr/>
      <dgm:t>
        <a:bodyPr/>
        <a:lstStyle/>
        <a:p>
          <a:endParaRPr lang="en-US" sz="4000"/>
        </a:p>
      </dgm:t>
    </dgm:pt>
    <dgm:pt modelId="{6A981FCC-CB8B-4A0C-8A90-4E4C7E1704FE}" type="pres">
      <dgm:prSet presAssocID="{1E0ACE9C-9F7D-4331-A6B2-5712F13FD875}" presName="Name0" presStyleCnt="0">
        <dgm:presLayoutVars>
          <dgm:chMax val="7"/>
          <dgm:chPref val="5"/>
        </dgm:presLayoutVars>
      </dgm:prSet>
      <dgm:spPr/>
    </dgm:pt>
    <dgm:pt modelId="{BEEB19DF-0510-4D71-BC80-C10C0CC809C3}" type="pres">
      <dgm:prSet presAssocID="{1E0ACE9C-9F7D-4331-A6B2-5712F13FD875}" presName="arrowNode" presStyleLbl="node1" presStyleIdx="0" presStyleCnt="1"/>
      <dgm:spPr>
        <a:ln w="76200">
          <a:solidFill>
            <a:schemeClr val="accent1">
              <a:lumMod val="40000"/>
              <a:lumOff val="60000"/>
            </a:schemeClr>
          </a:solidFill>
        </a:ln>
      </dgm:spPr>
    </dgm:pt>
    <dgm:pt modelId="{2516331C-7256-41B5-90E3-9464BDD7E2E2}" type="pres">
      <dgm:prSet presAssocID="{1726E7C4-FBA8-47BD-88E1-23104F518326}" presName="txNode1" presStyleLbl="revTx" presStyleIdx="0" presStyleCnt="6">
        <dgm:presLayoutVars>
          <dgm:bulletEnabled val="1"/>
        </dgm:presLayoutVars>
      </dgm:prSet>
      <dgm:spPr/>
      <dgm:t>
        <a:bodyPr/>
        <a:lstStyle/>
        <a:p>
          <a:endParaRPr lang="en-US"/>
        </a:p>
      </dgm:t>
    </dgm:pt>
    <dgm:pt modelId="{9F789A28-7B0A-4BAD-840F-083874B152BA}" type="pres">
      <dgm:prSet presAssocID="{B25588DC-DFED-462E-B787-1BDB38A69838}" presName="txNode2" presStyleLbl="revTx" presStyleIdx="1" presStyleCnt="6">
        <dgm:presLayoutVars>
          <dgm:bulletEnabled val="1"/>
        </dgm:presLayoutVars>
      </dgm:prSet>
      <dgm:spPr/>
      <dgm:t>
        <a:bodyPr/>
        <a:lstStyle/>
        <a:p>
          <a:endParaRPr lang="en-US"/>
        </a:p>
      </dgm:t>
    </dgm:pt>
    <dgm:pt modelId="{4DC77217-00FE-46FB-9502-833FDFAA83B1}" type="pres">
      <dgm:prSet presAssocID="{26DE96E7-0434-405A-80A8-E60FA05C44ED}" presName="dotNode2" presStyleCnt="0"/>
      <dgm:spPr/>
    </dgm:pt>
    <dgm:pt modelId="{7DD86073-4EF4-4129-AB5E-94CEF3F6FCAC}" type="pres">
      <dgm:prSet presAssocID="{26DE96E7-0434-405A-80A8-E60FA05C44ED}" presName="dotRepeatNode" presStyleLbl="fgShp" presStyleIdx="0" presStyleCnt="4"/>
      <dgm:spPr/>
      <dgm:t>
        <a:bodyPr/>
        <a:lstStyle/>
        <a:p>
          <a:endParaRPr lang="en-US"/>
        </a:p>
      </dgm:t>
    </dgm:pt>
    <dgm:pt modelId="{4E341DFC-EC2A-4D14-BB7B-18875A818B29}" type="pres">
      <dgm:prSet presAssocID="{A22C20AD-A28C-49FD-B624-2196337548FC}" presName="txNode3" presStyleLbl="revTx" presStyleIdx="2" presStyleCnt="6">
        <dgm:presLayoutVars>
          <dgm:bulletEnabled val="1"/>
        </dgm:presLayoutVars>
      </dgm:prSet>
      <dgm:spPr/>
      <dgm:t>
        <a:bodyPr/>
        <a:lstStyle/>
        <a:p>
          <a:endParaRPr lang="en-US"/>
        </a:p>
      </dgm:t>
    </dgm:pt>
    <dgm:pt modelId="{DD931B2A-085C-44FE-9A2B-D93776850091}" type="pres">
      <dgm:prSet presAssocID="{EF7EA321-DDDF-47DB-9577-193C478F9875}" presName="dotNode3" presStyleCnt="0"/>
      <dgm:spPr/>
    </dgm:pt>
    <dgm:pt modelId="{9EC7E95A-0436-4B3A-A0F7-7F7E2379F1C6}" type="pres">
      <dgm:prSet presAssocID="{EF7EA321-DDDF-47DB-9577-193C478F9875}" presName="dotRepeatNode" presStyleLbl="fgShp" presStyleIdx="1" presStyleCnt="4"/>
      <dgm:spPr/>
      <dgm:t>
        <a:bodyPr/>
        <a:lstStyle/>
        <a:p>
          <a:endParaRPr lang="en-US"/>
        </a:p>
      </dgm:t>
    </dgm:pt>
    <dgm:pt modelId="{5B042B25-DA33-46C2-8965-F60E55690D88}" type="pres">
      <dgm:prSet presAssocID="{5E938030-EF75-4DE6-9C72-C1FB7013E58F}" presName="txNode4" presStyleLbl="revTx" presStyleIdx="3" presStyleCnt="6">
        <dgm:presLayoutVars>
          <dgm:bulletEnabled val="1"/>
        </dgm:presLayoutVars>
      </dgm:prSet>
      <dgm:spPr/>
      <dgm:t>
        <a:bodyPr/>
        <a:lstStyle/>
        <a:p>
          <a:endParaRPr lang="en-US"/>
        </a:p>
      </dgm:t>
    </dgm:pt>
    <dgm:pt modelId="{2C53C347-6C45-4E20-B78A-FB3F99E86357}" type="pres">
      <dgm:prSet presAssocID="{D73F70E0-2461-4D6A-BAAA-A219FF1247F9}" presName="dotNode4" presStyleCnt="0"/>
      <dgm:spPr/>
    </dgm:pt>
    <dgm:pt modelId="{2CBDC0B0-0E1A-458B-8629-45FD204A5EC6}" type="pres">
      <dgm:prSet presAssocID="{D73F70E0-2461-4D6A-BAAA-A219FF1247F9}" presName="dotRepeatNode" presStyleLbl="fgShp" presStyleIdx="2" presStyleCnt="4"/>
      <dgm:spPr/>
      <dgm:t>
        <a:bodyPr/>
        <a:lstStyle/>
        <a:p>
          <a:endParaRPr lang="en-US"/>
        </a:p>
      </dgm:t>
    </dgm:pt>
    <dgm:pt modelId="{38CA6CFF-A3BD-4F80-88AB-E49C9286E2AF}" type="pres">
      <dgm:prSet presAssocID="{4ED0DEF5-E3ED-4163-AE6B-522A6C3B21D5}" presName="txNode5" presStyleLbl="revTx" presStyleIdx="4" presStyleCnt="6">
        <dgm:presLayoutVars>
          <dgm:bulletEnabled val="1"/>
        </dgm:presLayoutVars>
      </dgm:prSet>
      <dgm:spPr/>
      <dgm:t>
        <a:bodyPr/>
        <a:lstStyle/>
        <a:p>
          <a:endParaRPr lang="en-US"/>
        </a:p>
      </dgm:t>
    </dgm:pt>
    <dgm:pt modelId="{52AACED0-6A47-48C2-AF02-9A0104F4F181}" type="pres">
      <dgm:prSet presAssocID="{22540CD7-F9F5-4BC6-801D-2E25CD4DBE0A}" presName="dotNode5" presStyleCnt="0"/>
      <dgm:spPr/>
    </dgm:pt>
    <dgm:pt modelId="{08A6BC55-4E04-4FD7-9B1A-8186E65971E2}" type="pres">
      <dgm:prSet presAssocID="{22540CD7-F9F5-4BC6-801D-2E25CD4DBE0A}" presName="dotRepeatNode" presStyleLbl="fgShp" presStyleIdx="3" presStyleCnt="4"/>
      <dgm:spPr/>
      <dgm:t>
        <a:bodyPr/>
        <a:lstStyle/>
        <a:p>
          <a:endParaRPr lang="en-US"/>
        </a:p>
      </dgm:t>
    </dgm:pt>
    <dgm:pt modelId="{A00FBE69-7C51-4459-BAD5-96E0773C3752}" type="pres">
      <dgm:prSet presAssocID="{4437A980-F18C-4C76-A9D1-352E180CDE1E}" presName="txNode6" presStyleLbl="revTx" presStyleIdx="5" presStyleCnt="6" custLinFactNeighborY="22176">
        <dgm:presLayoutVars>
          <dgm:bulletEnabled val="1"/>
        </dgm:presLayoutVars>
      </dgm:prSet>
      <dgm:spPr/>
      <dgm:t>
        <a:bodyPr/>
        <a:lstStyle/>
        <a:p>
          <a:endParaRPr lang="en-US"/>
        </a:p>
      </dgm:t>
    </dgm:pt>
  </dgm:ptLst>
  <dgm:cxnLst>
    <dgm:cxn modelId="{8901FC89-0BD7-4D40-AA96-035A4FDF3B5D}" srcId="{1E0ACE9C-9F7D-4331-A6B2-5712F13FD875}" destId="{5E938030-EF75-4DE6-9C72-C1FB7013E58F}" srcOrd="3" destOrd="0" parTransId="{F94C6828-83F2-4200-BBE7-A88E123FBBDE}" sibTransId="{D73F70E0-2461-4D6A-BAAA-A219FF1247F9}"/>
    <dgm:cxn modelId="{0BA2654C-B7F8-4B65-973A-EB4DD788112B}" type="presOf" srcId="{26DE96E7-0434-405A-80A8-E60FA05C44ED}" destId="{7DD86073-4EF4-4129-AB5E-94CEF3F6FCAC}" srcOrd="0" destOrd="0" presId="urn:microsoft.com/office/officeart/2009/3/layout/DescendingProcess"/>
    <dgm:cxn modelId="{5BE3A6A2-9A83-4F42-A898-A0B724D53468}" srcId="{1E0ACE9C-9F7D-4331-A6B2-5712F13FD875}" destId="{A22C20AD-A28C-49FD-B624-2196337548FC}" srcOrd="2" destOrd="0" parTransId="{B68EC88F-58AB-4401-AB7E-162F9A39BBCE}" sibTransId="{EF7EA321-DDDF-47DB-9577-193C478F9875}"/>
    <dgm:cxn modelId="{F469681E-2641-49C2-9B54-A7EAD9C8633E}" srcId="{1E0ACE9C-9F7D-4331-A6B2-5712F13FD875}" destId="{B25588DC-DFED-462E-B787-1BDB38A69838}" srcOrd="1" destOrd="0" parTransId="{3315AB2D-AAE4-43CD-B2BF-10C4A43505F2}" sibTransId="{26DE96E7-0434-405A-80A8-E60FA05C44ED}"/>
    <dgm:cxn modelId="{44BE71C3-3D12-4587-8463-8BA4F9F2EA95}" type="presOf" srcId="{5E938030-EF75-4DE6-9C72-C1FB7013E58F}" destId="{5B042B25-DA33-46C2-8965-F60E55690D88}" srcOrd="0" destOrd="0" presId="urn:microsoft.com/office/officeart/2009/3/layout/DescendingProcess"/>
    <dgm:cxn modelId="{0A90C5D7-48A1-463C-807D-B320AE5DEADB}" srcId="{1E0ACE9C-9F7D-4331-A6B2-5712F13FD875}" destId="{4ED0DEF5-E3ED-4163-AE6B-522A6C3B21D5}" srcOrd="4" destOrd="0" parTransId="{B17C2106-8401-48DE-BCCA-1B7F6A94FD0D}" sibTransId="{22540CD7-F9F5-4BC6-801D-2E25CD4DBE0A}"/>
    <dgm:cxn modelId="{10B4B127-4D16-40D6-B90F-C06CA3045694}" type="presOf" srcId="{22540CD7-F9F5-4BC6-801D-2E25CD4DBE0A}" destId="{08A6BC55-4E04-4FD7-9B1A-8186E65971E2}" srcOrd="0" destOrd="0" presId="urn:microsoft.com/office/officeart/2009/3/layout/DescendingProcess"/>
    <dgm:cxn modelId="{02007D9F-B9C1-4BD3-8127-F3FD6E76CE0F}" type="presOf" srcId="{4437A980-F18C-4C76-A9D1-352E180CDE1E}" destId="{A00FBE69-7C51-4459-BAD5-96E0773C3752}" srcOrd="0" destOrd="0" presId="urn:microsoft.com/office/officeart/2009/3/layout/DescendingProcess"/>
    <dgm:cxn modelId="{9A4179A5-8F9B-4BBF-A2D7-4B6E6591AFCF}" type="presOf" srcId="{A22C20AD-A28C-49FD-B624-2196337548FC}" destId="{4E341DFC-EC2A-4D14-BB7B-18875A818B29}" srcOrd="0" destOrd="0" presId="urn:microsoft.com/office/officeart/2009/3/layout/DescendingProcess"/>
    <dgm:cxn modelId="{69D08EE8-D817-447E-B6A6-D523580289C8}" type="presOf" srcId="{1E0ACE9C-9F7D-4331-A6B2-5712F13FD875}" destId="{6A981FCC-CB8B-4A0C-8A90-4E4C7E1704FE}" srcOrd="0" destOrd="0" presId="urn:microsoft.com/office/officeart/2009/3/layout/DescendingProcess"/>
    <dgm:cxn modelId="{DCD98F00-41EB-4F98-8207-D2C8E08B3EB2}" type="presOf" srcId="{EF7EA321-DDDF-47DB-9577-193C478F9875}" destId="{9EC7E95A-0436-4B3A-A0F7-7F7E2379F1C6}" srcOrd="0" destOrd="0" presId="urn:microsoft.com/office/officeart/2009/3/layout/DescendingProcess"/>
    <dgm:cxn modelId="{40044089-FC39-4DAB-A986-1D4BFA9B904E}" type="presOf" srcId="{4ED0DEF5-E3ED-4163-AE6B-522A6C3B21D5}" destId="{38CA6CFF-A3BD-4F80-88AB-E49C9286E2AF}" srcOrd="0" destOrd="0" presId="urn:microsoft.com/office/officeart/2009/3/layout/DescendingProcess"/>
    <dgm:cxn modelId="{43AC272B-9378-429A-983F-F94E50113AF3}" srcId="{1E0ACE9C-9F7D-4331-A6B2-5712F13FD875}" destId="{4437A980-F18C-4C76-A9D1-352E180CDE1E}" srcOrd="5" destOrd="0" parTransId="{97CB179B-2ABD-45BC-BA4B-59B7A874C4B4}" sibTransId="{88E3483C-0075-4CCE-9665-57DF786D9C11}"/>
    <dgm:cxn modelId="{BBC69659-238B-40C4-A640-4C8D2C50DC15}" type="presOf" srcId="{B25588DC-DFED-462E-B787-1BDB38A69838}" destId="{9F789A28-7B0A-4BAD-840F-083874B152BA}" srcOrd="0" destOrd="0" presId="urn:microsoft.com/office/officeart/2009/3/layout/DescendingProcess"/>
    <dgm:cxn modelId="{A19640A8-D048-4544-9235-A67D0073A6CE}" type="presOf" srcId="{D73F70E0-2461-4D6A-BAAA-A219FF1247F9}" destId="{2CBDC0B0-0E1A-458B-8629-45FD204A5EC6}" srcOrd="0" destOrd="0" presId="urn:microsoft.com/office/officeart/2009/3/layout/DescendingProcess"/>
    <dgm:cxn modelId="{DAA6D805-7F5F-4D96-95CF-38AB3F2A1A79}" srcId="{1E0ACE9C-9F7D-4331-A6B2-5712F13FD875}" destId="{1726E7C4-FBA8-47BD-88E1-23104F518326}" srcOrd="0" destOrd="0" parTransId="{F2857AD3-199E-4965-951D-7A4C432CF979}" sibTransId="{F3926BB3-6231-4135-8E10-B3C32F16446B}"/>
    <dgm:cxn modelId="{25C8AFBD-070D-4B91-8A6D-21DEE2F45F70}" type="presOf" srcId="{1726E7C4-FBA8-47BD-88E1-23104F518326}" destId="{2516331C-7256-41B5-90E3-9464BDD7E2E2}" srcOrd="0" destOrd="0" presId="urn:microsoft.com/office/officeart/2009/3/layout/DescendingProcess"/>
    <dgm:cxn modelId="{D3F9A3DE-40DD-4CE7-BD25-E464E533DE2C}" type="presParOf" srcId="{6A981FCC-CB8B-4A0C-8A90-4E4C7E1704FE}" destId="{BEEB19DF-0510-4D71-BC80-C10C0CC809C3}" srcOrd="0" destOrd="0" presId="urn:microsoft.com/office/officeart/2009/3/layout/DescendingProcess"/>
    <dgm:cxn modelId="{FEE5CA68-6C4F-4F64-989D-754DB138B993}" type="presParOf" srcId="{6A981FCC-CB8B-4A0C-8A90-4E4C7E1704FE}" destId="{2516331C-7256-41B5-90E3-9464BDD7E2E2}" srcOrd="1" destOrd="0" presId="urn:microsoft.com/office/officeart/2009/3/layout/DescendingProcess"/>
    <dgm:cxn modelId="{4E52EA6E-C755-4279-866E-BCE828B88F8C}" type="presParOf" srcId="{6A981FCC-CB8B-4A0C-8A90-4E4C7E1704FE}" destId="{9F789A28-7B0A-4BAD-840F-083874B152BA}" srcOrd="2" destOrd="0" presId="urn:microsoft.com/office/officeart/2009/3/layout/DescendingProcess"/>
    <dgm:cxn modelId="{FA4467A1-C9D0-4BE8-B195-73CEFCE3EFA8}" type="presParOf" srcId="{6A981FCC-CB8B-4A0C-8A90-4E4C7E1704FE}" destId="{4DC77217-00FE-46FB-9502-833FDFAA83B1}" srcOrd="3" destOrd="0" presId="urn:microsoft.com/office/officeart/2009/3/layout/DescendingProcess"/>
    <dgm:cxn modelId="{B8476045-8913-44EC-9D44-48936E405316}" type="presParOf" srcId="{4DC77217-00FE-46FB-9502-833FDFAA83B1}" destId="{7DD86073-4EF4-4129-AB5E-94CEF3F6FCAC}" srcOrd="0" destOrd="0" presId="urn:microsoft.com/office/officeart/2009/3/layout/DescendingProcess"/>
    <dgm:cxn modelId="{639A1C9F-98ED-495C-BE13-F1E18560FA93}" type="presParOf" srcId="{6A981FCC-CB8B-4A0C-8A90-4E4C7E1704FE}" destId="{4E341DFC-EC2A-4D14-BB7B-18875A818B29}" srcOrd="4" destOrd="0" presId="urn:microsoft.com/office/officeart/2009/3/layout/DescendingProcess"/>
    <dgm:cxn modelId="{DC2573FC-3588-49CD-9D33-506DBEEB884B}" type="presParOf" srcId="{6A981FCC-CB8B-4A0C-8A90-4E4C7E1704FE}" destId="{DD931B2A-085C-44FE-9A2B-D93776850091}" srcOrd="5" destOrd="0" presId="urn:microsoft.com/office/officeart/2009/3/layout/DescendingProcess"/>
    <dgm:cxn modelId="{E6D999BD-96AC-41D9-919B-5E9420E27612}" type="presParOf" srcId="{DD931B2A-085C-44FE-9A2B-D93776850091}" destId="{9EC7E95A-0436-4B3A-A0F7-7F7E2379F1C6}" srcOrd="0" destOrd="0" presId="urn:microsoft.com/office/officeart/2009/3/layout/DescendingProcess"/>
    <dgm:cxn modelId="{F2721E45-059A-4185-A6A0-C7F1A049B7C9}" type="presParOf" srcId="{6A981FCC-CB8B-4A0C-8A90-4E4C7E1704FE}" destId="{5B042B25-DA33-46C2-8965-F60E55690D88}" srcOrd="6" destOrd="0" presId="urn:microsoft.com/office/officeart/2009/3/layout/DescendingProcess"/>
    <dgm:cxn modelId="{33431C7E-E2DE-4B18-8AE1-15596E2F4490}" type="presParOf" srcId="{6A981FCC-CB8B-4A0C-8A90-4E4C7E1704FE}" destId="{2C53C347-6C45-4E20-B78A-FB3F99E86357}" srcOrd="7" destOrd="0" presId="urn:microsoft.com/office/officeart/2009/3/layout/DescendingProcess"/>
    <dgm:cxn modelId="{F20CACB3-3A1A-439C-8744-E6C875E2EE79}" type="presParOf" srcId="{2C53C347-6C45-4E20-B78A-FB3F99E86357}" destId="{2CBDC0B0-0E1A-458B-8629-45FD204A5EC6}" srcOrd="0" destOrd="0" presId="urn:microsoft.com/office/officeart/2009/3/layout/DescendingProcess"/>
    <dgm:cxn modelId="{726CFC3C-2571-46D2-93D1-A1CC4115BFFE}" type="presParOf" srcId="{6A981FCC-CB8B-4A0C-8A90-4E4C7E1704FE}" destId="{38CA6CFF-A3BD-4F80-88AB-E49C9286E2AF}" srcOrd="8" destOrd="0" presId="urn:microsoft.com/office/officeart/2009/3/layout/DescendingProcess"/>
    <dgm:cxn modelId="{9D00EDA5-E34C-42DB-8609-7D203C6EEC93}" type="presParOf" srcId="{6A981FCC-CB8B-4A0C-8A90-4E4C7E1704FE}" destId="{52AACED0-6A47-48C2-AF02-9A0104F4F181}" srcOrd="9" destOrd="0" presId="urn:microsoft.com/office/officeart/2009/3/layout/DescendingProcess"/>
    <dgm:cxn modelId="{47E711F9-15A1-4762-B2A7-6C8EFF5A906F}" type="presParOf" srcId="{52AACED0-6A47-48C2-AF02-9A0104F4F181}" destId="{08A6BC55-4E04-4FD7-9B1A-8186E65971E2}" srcOrd="0" destOrd="0" presId="urn:microsoft.com/office/officeart/2009/3/layout/DescendingProcess"/>
    <dgm:cxn modelId="{BE3B71DB-9D06-4131-B681-789BD757CAC2}" type="presParOf" srcId="{6A981FCC-CB8B-4A0C-8A90-4E4C7E1704FE}" destId="{A00FBE69-7C51-4459-BAD5-96E0773C3752}" srcOrd="10" destOrd="0" presId="urn:microsoft.com/office/officeart/2009/3/layout/Descending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B19DF-0510-4D71-BC80-C10C0CC809C3}">
      <dsp:nvSpPr>
        <dsp:cNvPr id="0" name=""/>
        <dsp:cNvSpPr/>
      </dsp:nvSpPr>
      <dsp:spPr>
        <a:xfrm rot="4396374">
          <a:off x="1887439" y="900631"/>
          <a:ext cx="3907079" cy="2724700"/>
        </a:xfrm>
        <a:prstGeom prst="swooshArrow">
          <a:avLst>
            <a:gd name="adj1" fmla="val 16310"/>
            <a:gd name="adj2" fmla="val 31370"/>
          </a:avLst>
        </a:prstGeom>
        <a:solidFill>
          <a:schemeClr val="lt1">
            <a:hueOff val="0"/>
            <a:satOff val="0"/>
            <a:lumOff val="0"/>
            <a:alphaOff val="0"/>
          </a:schemeClr>
        </a:solidFill>
        <a:ln w="762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7DD86073-4EF4-4129-AB5E-94CEF3F6FCAC}">
      <dsp:nvSpPr>
        <dsp:cNvPr id="0" name=""/>
        <dsp:cNvSpPr/>
      </dsp:nvSpPr>
      <dsp:spPr>
        <a:xfrm>
          <a:off x="3219111" y="1169508"/>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7E95A-0436-4B3A-A0F7-7F7E2379F1C6}">
      <dsp:nvSpPr>
        <dsp:cNvPr id="0" name=""/>
        <dsp:cNvSpPr/>
      </dsp:nvSpPr>
      <dsp:spPr>
        <a:xfrm>
          <a:off x="3776212" y="1597212"/>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DC0B0-0E1A-458B-8629-45FD204A5EC6}">
      <dsp:nvSpPr>
        <dsp:cNvPr id="0" name=""/>
        <dsp:cNvSpPr/>
      </dsp:nvSpPr>
      <dsp:spPr>
        <a:xfrm>
          <a:off x="4277055" y="209778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16331C-7256-41B5-90E3-9464BDD7E2E2}">
      <dsp:nvSpPr>
        <dsp:cNvPr id="0" name=""/>
        <dsp:cNvSpPr/>
      </dsp:nvSpPr>
      <dsp:spPr>
        <a:xfrm>
          <a:off x="1625520" y="0"/>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JavaScript</a:t>
          </a:r>
          <a:endParaRPr lang="en-US" sz="2400" kern="1200" dirty="0">
            <a:solidFill>
              <a:schemeClr val="bg1">
                <a:lumMod val="95000"/>
              </a:schemeClr>
            </a:solidFill>
          </a:endParaRPr>
        </a:p>
      </dsp:txBody>
      <dsp:txXfrm>
        <a:off x="1625520" y="0"/>
        <a:ext cx="1842066" cy="724154"/>
      </dsp:txXfrm>
    </dsp:sp>
    <dsp:sp modelId="{9F789A28-7B0A-4BAD-840F-083874B152BA}">
      <dsp:nvSpPr>
        <dsp:cNvPr id="0" name=""/>
        <dsp:cNvSpPr/>
      </dsp:nvSpPr>
      <dsp:spPr>
        <a:xfrm>
          <a:off x="3865872" y="856764"/>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jQuery, et al.</a:t>
          </a:r>
          <a:endParaRPr lang="en-US" sz="2400" kern="1200" dirty="0">
            <a:solidFill>
              <a:schemeClr val="bg1">
                <a:lumMod val="95000"/>
              </a:schemeClr>
            </a:solidFill>
          </a:endParaRPr>
        </a:p>
      </dsp:txBody>
      <dsp:txXfrm>
        <a:off x="3865872" y="856764"/>
        <a:ext cx="2738207" cy="724154"/>
      </dsp:txXfrm>
    </dsp:sp>
    <dsp:sp modelId="{4E341DFC-EC2A-4D14-BB7B-18875A818B29}">
      <dsp:nvSpPr>
        <dsp:cNvPr id="0" name=""/>
        <dsp:cNvSpPr/>
      </dsp:nvSpPr>
      <dsp:spPr>
        <a:xfrm>
          <a:off x="1625520" y="1284468"/>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dirty="0" err="1" smtClean="0">
              <a:solidFill>
                <a:schemeClr val="bg1">
                  <a:lumMod val="95000"/>
                </a:schemeClr>
              </a:solidFill>
            </a:rPr>
            <a:t>ECMAScript</a:t>
          </a:r>
          <a:r>
            <a:rPr lang="en-US" sz="2400" kern="1200" dirty="0" smtClean="0">
              <a:solidFill>
                <a:schemeClr val="bg1">
                  <a:lumMod val="95000"/>
                </a:schemeClr>
              </a:solidFill>
            </a:rPr>
            <a:t> 5</a:t>
          </a:r>
          <a:endParaRPr lang="en-US" sz="2400" kern="1200" dirty="0">
            <a:solidFill>
              <a:schemeClr val="bg1">
                <a:lumMod val="95000"/>
              </a:schemeClr>
            </a:solidFill>
          </a:endParaRPr>
        </a:p>
      </dsp:txBody>
      <dsp:txXfrm>
        <a:off x="1625520" y="1284468"/>
        <a:ext cx="1842066" cy="724154"/>
      </dsp:txXfrm>
    </dsp:sp>
    <dsp:sp modelId="{08A6BC55-4E04-4FD7-9B1A-8186E65971E2}">
      <dsp:nvSpPr>
        <dsp:cNvPr id="0" name=""/>
        <dsp:cNvSpPr/>
      </dsp:nvSpPr>
      <dsp:spPr>
        <a:xfrm>
          <a:off x="4639494" y="264859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42B25-DA33-46C2-8965-F60E55690D88}">
      <dsp:nvSpPr>
        <dsp:cNvPr id="0" name=""/>
        <dsp:cNvSpPr/>
      </dsp:nvSpPr>
      <dsp:spPr>
        <a:xfrm>
          <a:off x="4762012" y="1785039"/>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CoffeeScript</a:t>
          </a:r>
          <a:endParaRPr lang="en-US" sz="2400" kern="1200" dirty="0">
            <a:solidFill>
              <a:schemeClr val="bg1">
                <a:lumMod val="95000"/>
              </a:schemeClr>
            </a:solidFill>
          </a:endParaRPr>
        </a:p>
      </dsp:txBody>
      <dsp:txXfrm>
        <a:off x="4762012" y="1785039"/>
        <a:ext cx="1842066" cy="724154"/>
      </dsp:txXfrm>
    </dsp:sp>
    <dsp:sp modelId="{38CA6CFF-A3BD-4F80-88AB-E49C9286E2AF}">
      <dsp:nvSpPr>
        <dsp:cNvPr id="0" name=""/>
        <dsp:cNvSpPr/>
      </dsp:nvSpPr>
      <dsp:spPr>
        <a:xfrm>
          <a:off x="1625520" y="2335849"/>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smtClean="0">
              <a:solidFill>
                <a:schemeClr val="bg1">
                  <a:lumMod val="95000"/>
                </a:schemeClr>
              </a:solidFill>
            </a:rPr>
            <a:t>Harmony/JS.Next</a:t>
          </a:r>
          <a:endParaRPr lang="en-US" sz="2400" kern="1200" dirty="0">
            <a:solidFill>
              <a:schemeClr val="bg1">
                <a:lumMod val="95000"/>
              </a:schemeClr>
            </a:solidFill>
          </a:endParaRPr>
        </a:p>
      </dsp:txBody>
      <dsp:txXfrm>
        <a:off x="1625520" y="2335849"/>
        <a:ext cx="2738207" cy="724154"/>
      </dsp:txXfrm>
    </dsp:sp>
    <dsp:sp modelId="{A00FBE69-7C51-4459-BAD5-96E0773C3752}">
      <dsp:nvSpPr>
        <dsp:cNvPr id="0" name=""/>
        <dsp:cNvSpPr/>
      </dsp:nvSpPr>
      <dsp:spPr>
        <a:xfrm>
          <a:off x="4114800" y="3801808"/>
          <a:ext cx="2489279"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   ?</a:t>
          </a:r>
          <a:endParaRPr lang="en-US" sz="2400" kern="1200" dirty="0">
            <a:solidFill>
              <a:schemeClr val="bg1">
                <a:lumMod val="95000"/>
              </a:schemeClr>
            </a:solidFill>
          </a:endParaRPr>
        </a:p>
      </dsp:txBody>
      <dsp:txXfrm>
        <a:off x="4114800" y="3801808"/>
        <a:ext cx="2489279" cy="724154"/>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D72450-FCB2-1744-9D71-3D746DE791B1}" type="datetimeFigureOut">
              <a:rPr lang="en-US" smtClean="0"/>
              <a:t>7/30/12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14ADB8-89EB-464D-829D-FBD7EA7A46ED}" type="slidenum">
              <a:rPr lang="en-US" smtClean="0"/>
              <a:t>‹#›</a:t>
            </a:fld>
            <a:endParaRPr lang="en-US"/>
          </a:p>
        </p:txBody>
      </p:sp>
    </p:spTree>
    <p:extLst>
      <p:ext uri="{BB962C8B-B14F-4D97-AF65-F5344CB8AC3E}">
        <p14:creationId xmlns:p14="http://schemas.microsoft.com/office/powerpoint/2010/main" val="38995184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7/30/12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brendaneich.com/tag/transpiler/"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4" Type="http://schemas.openxmlformats.org/officeDocument/2006/relationships/hyperlink" Target="http://en.wikipedia.org/wiki/Self-evidence"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s://github.com/jashkenas/coffee-script/wiki/Build-tool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s://github.com/bsatrom/wingr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hyperlink" Target="http://www.quickmeme.com/meme/357akl/"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 Id="rId3" Type="http://schemas.openxmlformats.org/officeDocument/2006/relationships/hyperlink" Target="http://brendaneich.com/2011/01/harmony-of-my-dreams/"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 Id="rId3" Type="http://schemas.openxmlformats.org/officeDocument/2006/relationships/hyperlink" Target="http://blip.tv/jsconfeu/chris-williams-an-end-to-negativity-5635852"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also style CoffeeScript as a polyglot language, because</a:t>
            </a:r>
            <a:r>
              <a:rPr lang="en-US" baseline="0" dirty="0" smtClean="0"/>
              <a:t> it draws inspiration fro Ruby, Perl and other languages. All programming languages draw their inspirations from somewhere, of course, but </a:t>
            </a:r>
            <a:r>
              <a:rPr lang="en-US" baseline="0" dirty="0" err="1" smtClean="0"/>
              <a:t>CofeeScript</a:t>
            </a:r>
            <a:r>
              <a:rPr lang="en-US" baseline="0" dirty="0" smtClean="0"/>
              <a:t> seems to be a part of a wave of languages being created as “polyglot programming” becomes more mainstream, and programmers look for new ideas and inspirations.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r>
              <a:rPr lang="en-US" baseline="0" dirty="0" smtClean="0"/>
              <a:t>.</a:t>
            </a:r>
          </a:p>
          <a:p>
            <a:endParaRPr lang="en-US" baseline="0" dirty="0" smtClean="0"/>
          </a:p>
          <a:p>
            <a:r>
              <a:rPr lang="en-US" baseline="0" dirty="0" smtClean="0"/>
              <a:t>Talk about Tools for CS here as well.</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32</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33</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34</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little bit more about stage 5, and what</a:t>
            </a:r>
            <a:r>
              <a:rPr lang="en-US" baseline="0" dirty="0" smtClean="0"/>
              <a:t> role CoffeeScript has played in my growth as a JavaScript programmer.</a:t>
            </a:r>
          </a:p>
          <a:p>
            <a:endParaRPr lang="en-US" dirty="0" smtClean="0"/>
          </a:p>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I’m a very kinetic</a:t>
            </a:r>
            <a:r>
              <a:rPr lang="en-US" baseline="0" dirty="0" smtClean="0"/>
              <a:t> learner. Working through exercises in a book is useful, but I learn best when I’m using a living with a debugging a thing. Working with CoffeeScript was, for me, like having my ideas about a web program expressed by another developer. Not a better or poorer developer, because I didn’t always agree with those opinions. But in areas where I hadn’t yet internalized a pattern or good practice, CoffeeScript generated JS that I was able to learn from and internalize. </a:t>
            </a:r>
          </a:p>
          <a:p>
            <a:endParaRPr lang="en-US" baseline="0" dirty="0" smtClean="0"/>
          </a:p>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p>
          <a:p>
            <a:endParaRPr lang="en-US" baseline="0" dirty="0" smtClean="0"/>
          </a:p>
          <a:p>
            <a:r>
              <a:rPr lang="en-US" baseline="0" dirty="0" smtClean="0"/>
              <a:t>And this, for me, is only true because you still have to debug the JavaScript that CoffeeScript creates.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dirty="0" smtClean="0"/>
              <a:t> (</a:t>
            </a:r>
            <a:r>
              <a:rPr lang="en-US" dirty="0" smtClean="0">
                <a:hlinkClick r:id="rId3"/>
              </a:rPr>
              <a:t>http://brendaneich.com/2011/01/harmony-of-my-dreams/</a:t>
            </a:r>
            <a:r>
              <a:rPr lang="en-US" dirty="0"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JavaScript Timeline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Point is that CoffeeScript isn't a destination, any more than JavaScript is. It's a step on the process. It makes the language better, and we get better as a result… </a:t>
            </a:r>
            <a:endParaRPr lang="en-US" dirty="0" smtClean="0">
              <a:effectLst/>
            </a:endParaRPr>
          </a:p>
          <a:p>
            <a:endParaRPr lang="en-US" dirty="0" smtClean="0"/>
          </a:p>
          <a:p>
            <a:r>
              <a:rPr lang="en-US" dirty="0" err="1" smtClean="0"/>
              <a:t>Jquery</a:t>
            </a:r>
            <a:r>
              <a:rPr lang="en-US" dirty="0" smtClean="0"/>
              <a:t> and Frameworks made JavaScript and working with the DOM better, and it influenced how we use the language (</a:t>
            </a:r>
            <a:r>
              <a:rPr lang="en-US" dirty="0" err="1" smtClean="0"/>
              <a:t>querySelector</a:t>
            </a:r>
            <a:r>
              <a:rPr lang="en-US" dirty="0" smtClean="0"/>
              <a:t>() is proof of that)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2429193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However, I think it’s fair to say that most of us tend to view CS and JS as an either-or decision. We must debate about them, and decide which is better, as we do with all things in life.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Axiom</a:t>
            </a:r>
            <a:r>
              <a:rPr lang="en-US" baseline="0" dirty="0" smtClean="0"/>
              <a:t> #4 is an extension of number three, but I wanted to add it to make the point differently, and also because I gave this talk at </a:t>
            </a:r>
            <a:r>
              <a:rPr lang="en-US" baseline="0" dirty="0" err="1" smtClean="0"/>
              <a:t>RedDirt.js</a:t>
            </a:r>
            <a:r>
              <a:rPr lang="en-US" baseline="0" dirty="0" smtClean="0"/>
              <a:t>, and I wanted to do something special for you wonderful </a:t>
            </a:r>
            <a:r>
              <a:rPr lang="en-US" baseline="0" dirty="0" err="1" smtClean="0"/>
              <a:t>CodeMashers</a:t>
            </a:r>
            <a:r>
              <a:rPr lang="en-US" baseline="0" dirty="0" smtClean="0"/>
              <a:t>.</a:t>
            </a:r>
          </a:p>
          <a:p>
            <a:endParaRPr lang="en-US" baseline="0" dirty="0" smtClean="0"/>
          </a:p>
          <a:p>
            <a:r>
              <a:rPr lang="en-US" baseline="0" dirty="0" smtClean="0"/>
              <a:t>There’s been a lot of back and forth and hot air about </a:t>
            </a:r>
            <a:r>
              <a:rPr lang="en-US" baseline="0" dirty="0" err="1" smtClean="0"/>
              <a:t>CoffeeScript</a:t>
            </a:r>
            <a:r>
              <a:rPr lang="en-US" baseline="0" dirty="0" smtClean="0"/>
              <a:t> vs. JavaScript over the last couple of months, natural as </a:t>
            </a:r>
            <a:r>
              <a:rPr lang="en-US" baseline="0" dirty="0" err="1" smtClean="0"/>
              <a:t>CoffeeScript</a:t>
            </a:r>
            <a:r>
              <a:rPr lang="en-US" baseline="0" dirty="0" smtClean="0"/>
              <a:t> becomes more popular. But the biggest problem I have with these arguments is that they assume one *must* live in isolation of the other. That there can only be one, which is silly. I use both, neither to the exclusion of the other. And let’s face it, JavaScript can’t evolve as a language as fast as we want it to. </a:t>
            </a:r>
            <a:r>
              <a:rPr lang="en-US" baseline="0" dirty="0" err="1" smtClean="0"/>
              <a:t>CoffeeScript</a:t>
            </a:r>
            <a:r>
              <a:rPr lang="en-US" baseline="0" dirty="0" smtClean="0"/>
              <a:t> is a great solution for that, and it allows you to try out features (</a:t>
            </a:r>
            <a:r>
              <a:rPr lang="en-US" baseline="0" dirty="0" err="1" smtClean="0"/>
              <a:t>destructuring</a:t>
            </a:r>
            <a:r>
              <a:rPr lang="en-US" baseline="0" dirty="0" smtClean="0"/>
              <a:t> assignment and classes) that are being targeted for inclusion in </a:t>
            </a:r>
            <a:r>
              <a:rPr lang="en-US" baseline="0" dirty="0" err="1" smtClean="0"/>
              <a:t>EcmaScript</a:t>
            </a:r>
            <a:r>
              <a:rPr lang="en-US" baseline="0" dirty="0" smtClean="0"/>
              <a:t>/JS in the future today. Why would you not play with those features and see how great it would be to have them in your JS? It makes sense to use CS as a polyfill.</a:t>
            </a:r>
          </a:p>
          <a:p>
            <a:endParaRPr lang="en-US" baseline="0" dirty="0" smtClean="0"/>
          </a:p>
          <a:p>
            <a:r>
              <a:rPr lang="en-US" baseline="0" dirty="0" smtClean="0"/>
              <a:t>Let’s take a look at a couple of these.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Destructing of</a:t>
            </a:r>
            <a:r>
              <a:rPr lang="en-US" baseline="0" dirty="0" smtClean="0"/>
              <a:t> arrays and objects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2510220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proposal</a:t>
            </a:r>
            <a:r>
              <a:rPr lang="en-US" baseline="0" dirty="0" smtClean="0"/>
              <a:t> is built on these axioms, so I’ll share </a:t>
            </a:r>
            <a:r>
              <a:rPr lang="en-US" baseline="0" smtClean="0"/>
              <a:t>them again here.</a:t>
            </a:r>
            <a:endParaRPr lang="en-US" baseline="0" dirty="0" smtClean="0"/>
          </a:p>
          <a:p>
            <a:pPr marL="457200" lvl="1" indent="0">
              <a:buFontTx/>
              <a:buNone/>
            </a:pP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66</a:t>
            </a:fld>
            <a:endParaRPr lang="en-US"/>
          </a:p>
        </p:txBody>
      </p:sp>
    </p:spTree>
    <p:extLst>
      <p:ext uri="{BB962C8B-B14F-4D97-AF65-F5344CB8AC3E}">
        <p14:creationId xmlns:p14="http://schemas.microsoft.com/office/powerpoint/2010/main" val="4231476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conduct</a:t>
            </a:r>
            <a:r>
              <a:rPr lang="en-US" baseline="0" dirty="0" smtClean="0"/>
              <a:t> arguments or discussions</a:t>
            </a:r>
          </a:p>
          <a:p>
            <a:endParaRPr lang="en-US" baseline="0" dirty="0" smtClean="0"/>
          </a:p>
          <a:p>
            <a:r>
              <a:rPr lang="en-US" baseline="0" dirty="0" smtClean="0"/>
              <a:t>There is the “Beard Slap” extreme, where arguments are settled by force</a:t>
            </a:r>
          </a:p>
          <a:p>
            <a:r>
              <a:rPr lang="en-US" baseline="0" dirty="0" smtClean="0"/>
              <a:t>Then there is settling arguments via rhetoric</a:t>
            </a:r>
          </a:p>
          <a:p>
            <a:r>
              <a:rPr lang="en-US" baseline="0" dirty="0" smtClean="0"/>
              <a:t>Debates are a little bit better, but each side still comes to the table with the goal of winning.</a:t>
            </a:r>
          </a:p>
          <a:p>
            <a:r>
              <a:rPr lang="en-US" baseline="0" dirty="0" smtClean="0"/>
              <a:t>Today, I would like to propose that we take a dialectical approach to CoffeeScript.</a:t>
            </a:r>
            <a:endParaRPr lang="en-US" dirty="0" smtClean="0"/>
          </a:p>
          <a:p>
            <a:endParaRPr lang="en-US" dirty="0" smtClean="0"/>
          </a:p>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1727976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91259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94616D47-95A7-944C-AB38-7D828BA7B27D}" type="datetime1">
              <a:rPr lang="en-US" smtClean="0"/>
              <a:t>7/30/12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transition xmlns:p14="http://schemas.microsoft.com/office/powerpoint/2010/mai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93877DD4-96FE-5344-9E37-00D1656D6C5D}" type="datetime1">
              <a:rPr lang="en-US" smtClean="0"/>
              <a:t>7/30/12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transition xmlns:p14="http://schemas.microsoft.com/office/powerpoint/2010/mai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68440371-3DE6-B14B-9DA9-715E64E2B083}" type="datetime1">
              <a:rPr lang="en-US" smtClean="0"/>
              <a:t>7/30/12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transition xmlns:p14="http://schemas.microsoft.com/office/powerpoint/2010/mai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2B317AE5-A1B7-0641-B3E6-AC0AD03227E2}" type="datetime1">
              <a:rPr lang="en-US" smtClean="0"/>
              <a:t>7/30/12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transition xmlns:p14="http://schemas.microsoft.com/office/powerpoint/2010/mai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7FD9990A-14AE-2445-979C-FA5A330CED02}" type="datetime1">
              <a:rPr lang="en-US" smtClean="0"/>
              <a:t>7/30/12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transition xmlns:p14="http://schemas.microsoft.com/office/powerpoint/2010/mai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EA655EA3-82DF-6941-99D6-CD02DE81D722}" type="datetime1">
              <a:rPr lang="en-US" smtClean="0"/>
              <a:t>7/30/12</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transition xmlns:p14="http://schemas.microsoft.com/office/powerpoint/2010/mai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EE8E9F11-B2CE-564F-B3A5-92E3D33F5BC6}" type="datetime1">
              <a:rPr lang="en-US" smtClean="0"/>
              <a:t>7/30/12</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transition xmlns:p14="http://schemas.microsoft.com/office/powerpoint/2010/mai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976670F9-894F-1E48-8A30-6C7D091446F7}" type="datetime1">
              <a:rPr lang="en-US" smtClean="0"/>
              <a:t>7/30/12</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transition xmlns:p14="http://schemas.microsoft.com/office/powerpoint/2010/mai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83C90-7AC5-B74B-8893-EC23BBA815EB}" type="datetime1">
              <a:rPr lang="en-US" smtClean="0"/>
              <a:t>7/30/12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transition xmlns:p14="http://schemas.microsoft.com/office/powerpoint/2010/mai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A3369F8C-7E91-7C40-8E53-311A59C95E0F}" type="datetime1">
              <a:rPr lang="en-US" smtClean="0"/>
              <a:t>7/30/12</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transition xmlns:p14="http://schemas.microsoft.com/office/powerpoint/2010/mai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F7EFF9-650F-8F47-8829-D674EEEBBF8D}" type="datetime1">
              <a:rPr lang="en-US" smtClean="0"/>
              <a:t>7/30/12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transition xmlns:p14="http://schemas.microsoft.com/office/powerpoint/2010/main" spd="slow">
    <p:wip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089F94-34FE-F94A-A79A-616A656D6CE6}" type="datetime1">
              <a:rPr lang="en-US" smtClean="0"/>
              <a:t>7/30/12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latin typeface="DistrictThin"/>
                <a:cs typeface="DistrictThin"/>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wipe/>
  </p:transition>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8.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gif"/></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400" dirty="0" smtClean="0">
                <a:latin typeface="DistrictThin" pitchFamily="2" charset="0"/>
                <a:cs typeface="Gautami" pitchFamily="34" charset="0"/>
              </a:rPr>
              <a:t>CoffeeScript, Linguistics and Cockney Rhyming Slang</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a:xfrm>
            <a:off x="1371600" y="3886200"/>
            <a:ext cx="6400800" cy="2743200"/>
          </a:xfrm>
        </p:spPr>
        <p:txBody>
          <a:bodyPr>
            <a:normAutofit/>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err="1" smtClean="0">
                <a:solidFill>
                  <a:schemeClr val="bg1">
                    <a:lumMod val="85000"/>
                  </a:schemeClr>
                </a:solidFill>
                <a:latin typeface="DistrictThin" pitchFamily="2" charset="0"/>
              </a:rPr>
              <a:t>UserInExperience.com</a:t>
            </a:r>
            <a:endParaRPr lang="en-US" dirty="0" smtClean="0">
              <a:solidFill>
                <a:schemeClr val="bg1">
                  <a:lumMod val="85000"/>
                </a:schemeClr>
              </a:solidFill>
              <a:latin typeface="DistrictThin" pitchFamily="2" charset="0"/>
            </a:endParaRPr>
          </a:p>
        </p:txBody>
      </p:sp>
    </p:spTree>
    <p:extLst>
      <p:ext uri="{BB962C8B-B14F-4D97-AF65-F5344CB8AC3E}">
        <p14:creationId xmlns:p14="http://schemas.microsoft.com/office/powerpoint/2010/main" val="401569425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10</a:t>
            </a:fld>
            <a:endParaRPr lang="en-US"/>
          </a:p>
        </p:txBody>
      </p:sp>
    </p:spTree>
    <p:extLst>
      <p:ext uri="{BB962C8B-B14F-4D97-AF65-F5344CB8AC3E}">
        <p14:creationId xmlns:p14="http://schemas.microsoft.com/office/powerpoint/2010/main" val="303925564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Just JavaScript”</a:t>
            </a:r>
            <a:endParaRPr lang="en-US" dirty="0"/>
          </a:p>
        </p:txBody>
      </p:sp>
      <p:sp>
        <p:nvSpPr>
          <p:cNvPr id="3" name="Text Placeholder 2"/>
          <p:cNvSpPr>
            <a:spLocks noGrp="1"/>
          </p:cNvSpPr>
          <p:nvPr>
            <p:ph type="subTitle"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polyglot language”</a:t>
            </a:r>
            <a:endParaRPr lang="en-US" dirty="0"/>
          </a:p>
        </p:txBody>
      </p:sp>
      <p:sp>
        <p:nvSpPr>
          <p:cNvPr id="3" name="Text Placeholder 2"/>
          <p:cNvSpPr>
            <a:spLocks noGrp="1"/>
          </p:cNvSpPr>
          <p:nvPr>
            <p:ph type="subTitle" idx="1"/>
          </p:nvPr>
        </p:nvSpPr>
        <p:spPr/>
        <p:txBody>
          <a:bodyPr/>
          <a:lstStyle/>
          <a:p>
            <a:r>
              <a:rPr lang="en-US" dirty="0" smtClean="0"/>
              <a:t>A Ruby, Haskell and Perl love child…</a:t>
            </a:r>
          </a:p>
        </p:txBody>
      </p:sp>
    </p:spTree>
    <p:extLst>
      <p:ext uri="{BB962C8B-B14F-4D97-AF65-F5344CB8AC3E}">
        <p14:creationId xmlns:p14="http://schemas.microsoft.com/office/powerpoint/2010/main" val="27543289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little language”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787604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Slide Number Placeholder 7"/>
          <p:cNvSpPr>
            <a:spLocks noGrp="1"/>
          </p:cNvSpPr>
          <p:nvPr>
            <p:ph type="sldNum" sz="quarter" idx="12"/>
          </p:nvPr>
        </p:nvSpPr>
        <p:spPr/>
        <p:txBody>
          <a:bodyPr/>
          <a:lstStyle/>
          <a:p>
            <a:fld id="{D1DD3D2D-3457-4AE7-8067-8EDDEBEFF28A}" type="slidenum">
              <a:rPr lang="en-US" smtClean="0"/>
              <a:pPr/>
              <a:t>14</a:t>
            </a:fld>
            <a:endParaRPr lang="en-US"/>
          </a:p>
        </p:txBody>
      </p:sp>
    </p:spTree>
    <p:extLst>
      <p:ext uri="{BB962C8B-B14F-4D97-AF65-F5344CB8AC3E}">
        <p14:creationId xmlns:p14="http://schemas.microsoft.com/office/powerpoint/2010/main" val="54170521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subTitle"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16</a:t>
            </a:fld>
            <a:endParaRPr lang="en-US"/>
          </a:p>
        </p:txBody>
      </p:sp>
    </p:spTree>
    <p:extLst>
      <p:ext uri="{BB962C8B-B14F-4D97-AF65-F5344CB8AC3E}">
        <p14:creationId xmlns:p14="http://schemas.microsoft.com/office/powerpoint/2010/main" val="110522722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
        <p:nvSpPr>
          <p:cNvPr id="2" name="Slide Number Placeholder 1"/>
          <p:cNvSpPr>
            <a:spLocks noGrp="1"/>
          </p:cNvSpPr>
          <p:nvPr>
            <p:ph type="sldNum" sz="quarter" idx="12"/>
          </p:nvPr>
        </p:nvSpPr>
        <p:spPr/>
        <p:txBody>
          <a:bodyPr/>
          <a:lstStyle/>
          <a:p>
            <a:fld id="{D1DD3D2D-3457-4AE7-8067-8EDDEBEFF28A}" type="slidenum">
              <a:rPr lang="en-US" smtClean="0"/>
              <a:pPr/>
              <a:t>17</a:t>
            </a:fld>
            <a:endParaRPr lang="en-US"/>
          </a:p>
        </p:txBody>
      </p:sp>
    </p:spTree>
    <p:extLst>
      <p:ext uri="{BB962C8B-B14F-4D97-AF65-F5344CB8AC3E}">
        <p14:creationId xmlns:p14="http://schemas.microsoft.com/office/powerpoint/2010/main" val="41864984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subTitle"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subTitle"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b="1" dirty="0" smtClean="0">
                <a:solidFill>
                  <a:schemeClr val="bg1"/>
                </a:solidFill>
              </a:rPr>
              <a:t>Me, in Three Slides</a:t>
            </a:r>
            <a:endParaRPr lang="en-US" sz="6000"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Program Manager </a:t>
            </a:r>
            <a:r>
              <a:rPr lang="en-US" dirty="0" smtClean="0"/>
              <a:t>for Kendo </a:t>
            </a:r>
            <a:r>
              <a:rPr lang="en-US" dirty="0" smtClean="0"/>
              <a:t>UI</a:t>
            </a:r>
            <a:endParaRPr lang="en-US" dirty="0" smtClean="0"/>
          </a:p>
          <a:p>
            <a:pPr>
              <a:buFont typeface="Wingdings" pitchFamily="2" charset="2"/>
              <a:buChar char="ü"/>
            </a:pPr>
            <a:r>
              <a:rPr lang="en-US" dirty="0" smtClean="0"/>
              <a:t>Austin, TX</a:t>
            </a:r>
          </a:p>
        </p:txBody>
      </p:sp>
      <p:sp>
        <p:nvSpPr>
          <p:cNvPr id="10" name="Slide Number Placeholder 9"/>
          <p:cNvSpPr>
            <a:spLocks noGrp="1"/>
          </p:cNvSpPr>
          <p:nvPr>
            <p:ph type="sldNum" sz="quarter" idx="12"/>
          </p:nvPr>
        </p:nvSpPr>
        <p:spPr/>
        <p:txBody>
          <a:bodyPr/>
          <a:lstStyle/>
          <a:p>
            <a:fld id="{D1DD3D2D-3457-4AE7-8067-8EDDEBEFF28A}" type="slidenum">
              <a:rPr lang="en-US" smtClean="0"/>
              <a:pPr/>
              <a:t>2</a:t>
            </a:fld>
            <a:endParaRPr lang="en-US"/>
          </a:p>
        </p:txBody>
      </p:sp>
      <p:sp>
        <p:nvSpPr>
          <p:cNvPr id="6" name="Text Placeholder 4"/>
          <p:cNvSpPr txBox="1">
            <a:spLocks/>
          </p:cNvSpPr>
          <p:nvPr/>
        </p:nvSpPr>
        <p:spPr>
          <a:xfrm>
            <a:off x="4609639" y="4572000"/>
            <a:ext cx="4229561" cy="16764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2400" dirty="0" smtClean="0">
              <a:solidFill>
                <a:schemeClr val="bg1"/>
              </a:solidFill>
              <a:latin typeface="Gill Sans MT" pitchFamily="34" charset="0"/>
            </a:endParaRPr>
          </a:p>
          <a:p>
            <a:pPr algn="r"/>
            <a:r>
              <a:rPr lang="en-US" sz="2400" dirty="0" err="1" smtClean="0">
                <a:solidFill>
                  <a:schemeClr val="bg1"/>
                </a:solidFill>
                <a:latin typeface="Gill Sans MT" pitchFamily="34" charset="0"/>
              </a:rPr>
              <a:t>www.userinexperience.com</a:t>
            </a:r>
            <a:endParaRPr lang="en-US" sz="2400" dirty="0" smtClean="0">
              <a:solidFill>
                <a:schemeClr val="bg1"/>
              </a:solidFill>
              <a:latin typeface="Gill Sans MT" pitchFamily="34" charset="0"/>
            </a:endParaRPr>
          </a:p>
          <a:p>
            <a:pPr algn="r"/>
            <a:r>
              <a:rPr lang="en-US" sz="2400" dirty="0" smtClean="0">
                <a:solidFill>
                  <a:schemeClr val="bg1"/>
                </a:solidFill>
                <a:latin typeface="Gill Sans MT" pitchFamily="34" charset="0"/>
              </a:rPr>
              <a:t>@BrandonSatrom</a:t>
            </a:r>
          </a:p>
          <a:p>
            <a:pPr algn="r"/>
            <a:r>
              <a:rPr lang="en-US" sz="2400" dirty="0" smtClean="0">
                <a:solidFill>
                  <a:schemeClr val="bg1"/>
                </a:solidFill>
                <a:latin typeface="Gill Sans MT" pitchFamily="34" charset="0"/>
              </a:rPr>
              <a:t>github.com/</a:t>
            </a:r>
            <a:r>
              <a:rPr lang="en-US" sz="2400" dirty="0" err="1" smtClean="0">
                <a:solidFill>
                  <a:schemeClr val="bg1"/>
                </a:solidFill>
                <a:latin typeface="Gill Sans MT" pitchFamily="34" charset="0"/>
              </a:rPr>
              <a:t>bsatrom</a:t>
            </a:r>
            <a:endParaRPr lang="en-US" sz="2400" dirty="0">
              <a:solidFill>
                <a:schemeClr val="bg1"/>
              </a:solidFill>
              <a:latin typeface="Gill Sans MT" pitchFamily="34" charset="0"/>
            </a:endParaRPr>
          </a:p>
        </p:txBody>
      </p:sp>
      <p:pic>
        <p:nvPicPr>
          <p:cNvPr id="8" name="Picture 7"/>
          <p:cNvPicPr>
            <a:picLocks noChangeAspect="1"/>
          </p:cNvPicPr>
          <p:nvPr/>
        </p:nvPicPr>
        <p:blipFill>
          <a:blip r:embed="rId3"/>
          <a:stretch>
            <a:fillRect/>
          </a:stretch>
        </p:blipFill>
        <p:spPr>
          <a:xfrm>
            <a:off x="457200" y="3733800"/>
            <a:ext cx="3680637" cy="2755900"/>
          </a:xfrm>
          <a:prstGeom prst="rect">
            <a:avLst/>
          </a:prstGeom>
        </p:spPr>
      </p:pic>
      <p:pic>
        <p:nvPicPr>
          <p:cNvPr id="9" name="Picture 8"/>
          <p:cNvPicPr>
            <a:picLocks noChangeAspect="1"/>
          </p:cNvPicPr>
          <p:nvPr/>
        </p:nvPicPr>
        <p:blipFill>
          <a:blip r:embed="rId4"/>
          <a:stretch>
            <a:fillRect/>
          </a:stretch>
        </p:blipFill>
        <p:spPr>
          <a:xfrm>
            <a:off x="5943600" y="2895600"/>
            <a:ext cx="2786577" cy="2082800"/>
          </a:xfrm>
          <a:prstGeom prst="rect">
            <a:avLst/>
          </a:prstGeom>
        </p:spPr>
      </p:pic>
    </p:spTree>
    <p:extLst>
      <p:ext uri="{BB962C8B-B14F-4D97-AF65-F5344CB8AC3E}">
        <p14:creationId xmlns:p14="http://schemas.microsoft.com/office/powerpoint/2010/main" val="37101967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20</a:t>
            </a:fld>
            <a:endParaRPr lang="en-US"/>
          </a:p>
        </p:txBody>
      </p:sp>
    </p:spTree>
    <p:extLst>
      <p:ext uri="{BB962C8B-B14F-4D97-AF65-F5344CB8AC3E}">
        <p14:creationId xmlns:p14="http://schemas.microsoft.com/office/powerpoint/2010/main" val="324712606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21</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22</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normAutofit/>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23</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
        <p:nvSpPr>
          <p:cNvPr id="4" name="Slide Number Placeholder 3"/>
          <p:cNvSpPr>
            <a:spLocks noGrp="1"/>
          </p:cNvSpPr>
          <p:nvPr>
            <p:ph type="sldNum" sz="quarter" idx="12"/>
          </p:nvPr>
        </p:nvSpPr>
        <p:spPr/>
        <p:txBody>
          <a:bodyPr/>
          <a:lstStyle/>
          <a:p>
            <a:fld id="{D1DD3D2D-3457-4AE7-8067-8EDDEBEFF28A}" type="slidenum">
              <a:rPr lang="en-US" smtClean="0"/>
              <a:pPr/>
              <a:t>24</a:t>
            </a:fld>
            <a:endParaRPr lang="en-US"/>
          </a:p>
        </p:txBody>
      </p:sp>
    </p:spTree>
    <p:extLst>
      <p:ext uri="{BB962C8B-B14F-4D97-AF65-F5344CB8AC3E}">
        <p14:creationId xmlns:p14="http://schemas.microsoft.com/office/powerpoint/2010/main" val="328008545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
        <p:nvSpPr>
          <p:cNvPr id="3" name="Slide Number Placeholder 2"/>
          <p:cNvSpPr>
            <a:spLocks noGrp="1"/>
          </p:cNvSpPr>
          <p:nvPr>
            <p:ph type="sldNum" sz="quarter" idx="12"/>
          </p:nvPr>
        </p:nvSpPr>
        <p:spPr/>
        <p:txBody>
          <a:bodyPr/>
          <a:lstStyle/>
          <a:p>
            <a:fld id="{D1DD3D2D-3457-4AE7-8067-8EDDEBEFF28A}" type="slidenum">
              <a:rPr lang="en-US" smtClean="0"/>
              <a:pPr/>
              <a:t>25</a:t>
            </a:fld>
            <a:endParaRPr lang="en-US"/>
          </a:p>
        </p:txBody>
      </p:sp>
    </p:spTree>
    <p:extLst>
      <p:ext uri="{BB962C8B-B14F-4D97-AF65-F5344CB8AC3E}">
        <p14:creationId xmlns:p14="http://schemas.microsoft.com/office/powerpoint/2010/main" val="7853103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
        <p:nvSpPr>
          <p:cNvPr id="4" name="Slide Number Placeholder 3"/>
          <p:cNvSpPr>
            <a:spLocks noGrp="1"/>
          </p:cNvSpPr>
          <p:nvPr>
            <p:ph type="sldNum" sz="quarter" idx="12"/>
          </p:nvPr>
        </p:nvSpPr>
        <p:spPr/>
        <p:txBody>
          <a:bodyPr/>
          <a:lstStyle/>
          <a:p>
            <a:fld id="{D1DD3D2D-3457-4AE7-8067-8EDDEBEFF28A}" type="slidenum">
              <a:rPr lang="en-US" smtClean="0"/>
              <a:pPr/>
              <a:t>26</a:t>
            </a:fld>
            <a:endParaRPr lang="en-US"/>
          </a:p>
        </p:txBody>
      </p:sp>
    </p:spTree>
    <p:extLst>
      <p:ext uri="{BB962C8B-B14F-4D97-AF65-F5344CB8AC3E}">
        <p14:creationId xmlns:p14="http://schemas.microsoft.com/office/powerpoint/2010/main" val="154162333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
        <p:nvSpPr>
          <p:cNvPr id="3" name="Slide Number Placeholder 2"/>
          <p:cNvSpPr>
            <a:spLocks noGrp="1"/>
          </p:cNvSpPr>
          <p:nvPr>
            <p:ph type="sldNum" sz="quarter" idx="12"/>
          </p:nvPr>
        </p:nvSpPr>
        <p:spPr/>
        <p:txBody>
          <a:bodyPr/>
          <a:lstStyle/>
          <a:p>
            <a:fld id="{D1DD3D2D-3457-4AE7-8067-8EDDEBEFF28A}" type="slidenum">
              <a:rPr lang="en-US" smtClean="0"/>
              <a:pPr/>
              <a:t>27</a:t>
            </a:fld>
            <a:endParaRPr lang="en-US"/>
          </a:p>
        </p:txBody>
      </p:sp>
    </p:spTree>
    <p:extLst>
      <p:ext uri="{BB962C8B-B14F-4D97-AF65-F5344CB8AC3E}">
        <p14:creationId xmlns:p14="http://schemas.microsoft.com/office/powerpoint/2010/main" val="294057523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28</a:t>
            </a:fld>
            <a:endParaRPr lang="en-US"/>
          </a:p>
        </p:txBody>
      </p:sp>
    </p:spTree>
    <p:extLst>
      <p:ext uri="{BB962C8B-B14F-4D97-AF65-F5344CB8AC3E}">
        <p14:creationId xmlns:p14="http://schemas.microsoft.com/office/powerpoint/2010/main" val="15209079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29</a:t>
            </a:fld>
            <a:endParaRPr lang="en-US"/>
          </a:p>
        </p:txBody>
      </p:sp>
    </p:spTree>
    <p:extLst>
      <p:ext uri="{BB962C8B-B14F-4D97-AF65-F5344CB8AC3E}">
        <p14:creationId xmlns:p14="http://schemas.microsoft.com/office/powerpoint/2010/main" val="31610711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7" name="Picture 6"/>
          <p:cNvPicPr>
            <a:picLocks noChangeAspect="1"/>
          </p:cNvPicPr>
          <p:nvPr/>
        </p:nvPicPr>
        <p:blipFill>
          <a:blip r:embed="rId3"/>
          <a:stretch>
            <a:fillRect/>
          </a:stretch>
        </p:blipFill>
        <p:spPr>
          <a:xfrm>
            <a:off x="1524000" y="0"/>
            <a:ext cx="6096000" cy="6858000"/>
          </a:xfrm>
          <a:prstGeom prst="rect">
            <a:avLst/>
          </a:prstGeom>
        </p:spPr>
      </p:pic>
      <p:sp>
        <p:nvSpPr>
          <p:cNvPr id="8" name="TextBox 7"/>
          <p:cNvSpPr txBox="1"/>
          <p:nvPr/>
        </p:nvSpPr>
        <p:spPr>
          <a:xfrm rot="16200000">
            <a:off x="-2343833" y="3089703"/>
            <a:ext cx="6248402" cy="830997"/>
          </a:xfrm>
          <a:prstGeom prst="rect">
            <a:avLst/>
          </a:prstGeom>
          <a:noFill/>
        </p:spPr>
        <p:txBody>
          <a:bodyPr wrap="square" rtlCol="0">
            <a:spAutoFit/>
          </a:bodyPr>
          <a:lstStyle/>
          <a:p>
            <a:pPr algn="ctr"/>
            <a:r>
              <a:rPr lang="en-US" sz="4800" dirty="0" smtClean="0">
                <a:solidFill>
                  <a:schemeClr val="bg1"/>
                </a:solidFill>
                <a:latin typeface="DistrictThin"/>
                <a:cs typeface="DistrictThin"/>
              </a:rPr>
              <a:t>HTML5tx.com</a:t>
            </a:r>
            <a:endParaRPr lang="en-US" sz="4800" dirty="0">
              <a:solidFill>
                <a:schemeClr val="bg1"/>
              </a:solidFill>
              <a:latin typeface="DistrictThin"/>
              <a:cs typeface="DistrictThin"/>
            </a:endParaRPr>
          </a:p>
        </p:txBody>
      </p:sp>
      <p:pic>
        <p:nvPicPr>
          <p:cNvPr id="9" name="Picture 8"/>
          <p:cNvPicPr>
            <a:picLocks noChangeAspect="1"/>
          </p:cNvPicPr>
          <p:nvPr/>
        </p:nvPicPr>
        <p:blipFill>
          <a:blip r:embed="rId3"/>
          <a:stretch>
            <a:fillRect/>
          </a:stretch>
        </p:blipFill>
        <p:spPr>
          <a:xfrm>
            <a:off x="1524000" y="0"/>
            <a:ext cx="6096000" cy="6858000"/>
          </a:xfrm>
          <a:prstGeom prst="rect">
            <a:avLst/>
          </a:prstGeom>
        </p:spPr>
      </p:pic>
      <p:sp>
        <p:nvSpPr>
          <p:cNvPr id="10" name="TextBox 9"/>
          <p:cNvSpPr txBox="1"/>
          <p:nvPr/>
        </p:nvSpPr>
        <p:spPr>
          <a:xfrm rot="16200000">
            <a:off x="5216098" y="3013503"/>
            <a:ext cx="6248402" cy="830997"/>
          </a:xfrm>
          <a:prstGeom prst="rect">
            <a:avLst/>
          </a:prstGeom>
          <a:noFill/>
        </p:spPr>
        <p:txBody>
          <a:bodyPr wrap="square" rtlCol="0">
            <a:spAutoFit/>
          </a:bodyPr>
          <a:lstStyle/>
          <a:p>
            <a:pPr algn="ctr"/>
            <a:r>
              <a:rPr lang="en-US" sz="4800" dirty="0" smtClean="0">
                <a:solidFill>
                  <a:schemeClr val="bg1"/>
                </a:solidFill>
                <a:latin typeface="DistrictThin"/>
                <a:cs typeface="DistrictThin"/>
              </a:rPr>
              <a:t>@HTML5tx</a:t>
            </a:r>
            <a:endParaRPr lang="en-US" sz="4800" dirty="0">
              <a:solidFill>
                <a:schemeClr val="bg1"/>
              </a:solidFill>
              <a:latin typeface="DistrictThin"/>
              <a:cs typeface="DistrictThin"/>
            </a:endParaRPr>
          </a:p>
        </p:txBody>
      </p:sp>
      <p:sp>
        <p:nvSpPr>
          <p:cNvPr id="11" name="Rectangle 10"/>
          <p:cNvSpPr/>
          <p:nvPr/>
        </p:nvSpPr>
        <p:spPr>
          <a:xfrm>
            <a:off x="1524000" y="1524000"/>
            <a:ext cx="60960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Futura Condensed"/>
                <a:cs typeface="Futura Condensed"/>
              </a:rPr>
              <a:t>02.</a:t>
            </a:r>
            <a:r>
              <a:rPr lang="en-US" sz="4000" dirty="0" smtClean="0">
                <a:solidFill>
                  <a:schemeClr val="tx1"/>
                </a:solidFill>
                <a:latin typeface="Futura Condensed"/>
                <a:cs typeface="Futura Condensed"/>
              </a:rPr>
              <a:t>02</a:t>
            </a:r>
            <a:r>
              <a:rPr lang="en-US" sz="2800" dirty="0" smtClean="0">
                <a:solidFill>
                  <a:schemeClr val="tx1"/>
                </a:solidFill>
                <a:latin typeface="Futura Condensed"/>
                <a:cs typeface="Futura Condensed"/>
              </a:rPr>
              <a:t>.13</a:t>
            </a:r>
            <a:endParaRPr lang="en-US" dirty="0">
              <a:solidFill>
                <a:schemeClr val="tx1"/>
              </a:solidFill>
              <a:latin typeface="Futura Condensed"/>
              <a:cs typeface="Futura Condensed"/>
            </a:endParaRPr>
          </a:p>
        </p:txBody>
      </p:sp>
      <p:sp>
        <p:nvSpPr>
          <p:cNvPr id="12" name="Slide Number Placeholder 11"/>
          <p:cNvSpPr>
            <a:spLocks noGrp="1"/>
          </p:cNvSpPr>
          <p:nvPr>
            <p:ph type="sldNum" sz="quarter" idx="12"/>
          </p:nvPr>
        </p:nvSpPr>
        <p:spPr/>
        <p:txBody>
          <a:bodyPr/>
          <a:lstStyle/>
          <a:p>
            <a:fld id="{D1DD3D2D-3457-4AE7-8067-8EDDEBEFF28A}" type="slidenum">
              <a:rPr lang="en-US" smtClean="0"/>
              <a:pPr/>
              <a:t>3</a:t>
            </a:fld>
            <a:endParaRPr lang="en-US"/>
          </a:p>
        </p:txBody>
      </p:sp>
    </p:spTree>
    <p:extLst>
      <p:ext uri="{BB962C8B-B14F-4D97-AF65-F5344CB8AC3E}">
        <p14:creationId xmlns:p14="http://schemas.microsoft.com/office/powerpoint/2010/main" val="16322358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30</a:t>
            </a:fld>
            <a:endParaRPr lang="en-US"/>
          </a:p>
        </p:txBody>
      </p:sp>
    </p:spTree>
    <p:extLst>
      <p:ext uri="{BB962C8B-B14F-4D97-AF65-F5344CB8AC3E}">
        <p14:creationId xmlns:p14="http://schemas.microsoft.com/office/powerpoint/2010/main" val="340970176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31</a:t>
            </a:fld>
            <a:endParaRPr lang="en-US"/>
          </a:p>
        </p:txBody>
      </p:sp>
    </p:spTree>
    <p:extLst>
      <p:ext uri="{BB962C8B-B14F-4D97-AF65-F5344CB8AC3E}">
        <p14:creationId xmlns:p14="http://schemas.microsoft.com/office/powerpoint/2010/main" val="350726365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32</a:t>
            </a:fld>
            <a:endParaRPr lang="en-US"/>
          </a:p>
        </p:txBody>
      </p:sp>
    </p:spTree>
    <p:extLst>
      <p:ext uri="{BB962C8B-B14F-4D97-AF65-F5344CB8AC3E}">
        <p14:creationId xmlns:p14="http://schemas.microsoft.com/office/powerpoint/2010/main" val="38492726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33</a:t>
            </a:fld>
            <a:endParaRPr lang="en-US"/>
          </a:p>
        </p:txBody>
      </p:sp>
    </p:spTree>
    <p:extLst>
      <p:ext uri="{BB962C8B-B14F-4D97-AF65-F5344CB8AC3E}">
        <p14:creationId xmlns:p14="http://schemas.microsoft.com/office/powerpoint/2010/main" val="292214534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34</a:t>
            </a:fld>
            <a:endParaRPr lang="en-US"/>
          </a:p>
        </p:txBody>
      </p:sp>
    </p:spTree>
    <p:extLst>
      <p:ext uri="{BB962C8B-B14F-4D97-AF65-F5344CB8AC3E}">
        <p14:creationId xmlns:p14="http://schemas.microsoft.com/office/powerpoint/2010/main" val="12482795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000" dirty="0" smtClean="0">
                <a:solidFill>
                  <a:srgbClr val="00B050"/>
                </a:solidFill>
                <a:latin typeface="Consolas" pitchFamily="49" charset="0"/>
                <a:cs typeface="Consolas" pitchFamily="49" charset="0"/>
              </a:rPr>
              <a:t>(function() {</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global, </a:t>
            </a:r>
            <a:r>
              <a:rPr lang="en-US" sz="2000" dirty="0" err="1">
                <a:latin typeface="Consolas" pitchFamily="49" charset="0"/>
                <a:cs typeface="Consolas" pitchFamily="49" charset="0"/>
              </a:rPr>
              <a:t>notGlobal</a:t>
            </a:r>
            <a:r>
              <a:rPr lang="en-US" sz="2000" dirty="0">
                <a:latin typeface="Consolas" pitchFamily="49" charset="0"/>
                <a:cs typeface="Consolas" pitchFamily="49" charset="0"/>
              </a:rPr>
              <a:t>;</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notGlobal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"Hello";</a:t>
            </a:r>
          </a:p>
          <a:p>
            <a:pPr marL="0" indent="0">
              <a:buNone/>
            </a:pPr>
            <a:r>
              <a:rPr lang="en-US" sz="2000" dirty="0" smtClean="0">
                <a:latin typeface="Consolas" pitchFamily="49" charset="0"/>
                <a:cs typeface="Consolas" pitchFamily="49" charset="0"/>
              </a:rPr>
              <a:t>  global </a:t>
            </a:r>
            <a:r>
              <a:rPr lang="en-US" sz="2000" dirty="0">
                <a:latin typeface="Consolas" pitchFamily="49" charset="0"/>
                <a:cs typeface="Consolas" pitchFamily="49" charset="0"/>
              </a:rPr>
              <a:t>= "Goodbye";</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window.global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global</a:t>
            </a:r>
            <a:r>
              <a:rPr lang="en-US" sz="2000" dirty="0" smtClean="0">
                <a:latin typeface="Consolas" pitchFamily="49" charset="0"/>
                <a:cs typeface="Consolas" pitchFamily="49" charset="0"/>
              </a:rPr>
              <a:t>;</a:t>
            </a:r>
          </a:p>
          <a:p>
            <a:pPr marL="0" indent="0">
              <a:buNone/>
            </a:pPr>
            <a:r>
              <a:rPr lang="en-US" sz="2000" dirty="0" smtClean="0">
                <a:solidFill>
                  <a:srgbClr val="00B050"/>
                </a:solidFill>
                <a:latin typeface="Consolas" pitchFamily="49" charset="0"/>
                <a:cs typeface="Consolas" pitchFamily="49" charset="0"/>
              </a:rPr>
              <a:t>}).call(this);</a:t>
            </a:r>
            <a:endParaRPr lang="en-US" sz="20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35</a:t>
            </a:fld>
            <a:endParaRPr lang="en-US"/>
          </a:p>
        </p:txBody>
      </p:sp>
    </p:spTree>
    <p:extLst>
      <p:ext uri="{BB962C8B-B14F-4D97-AF65-F5344CB8AC3E}">
        <p14:creationId xmlns:p14="http://schemas.microsoft.com/office/powerpoint/2010/main" val="346749950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36</a:t>
            </a:fld>
            <a:endParaRPr lang="en-US"/>
          </a:p>
        </p:txBody>
      </p:sp>
    </p:spTree>
    <p:extLst>
      <p:ext uri="{BB962C8B-B14F-4D97-AF65-F5344CB8AC3E}">
        <p14:creationId xmlns:p14="http://schemas.microsoft.com/office/powerpoint/2010/main" val="235056848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37</a:t>
            </a:fld>
            <a:endParaRPr lang="en-US"/>
          </a:p>
        </p:txBody>
      </p:sp>
    </p:spTree>
    <p:extLst>
      <p:ext uri="{BB962C8B-B14F-4D97-AF65-F5344CB8AC3E}">
        <p14:creationId xmlns:p14="http://schemas.microsoft.com/office/powerpoint/2010/main" val="10615046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
        <p:nvSpPr>
          <p:cNvPr id="3" name="Slide Number Placeholder 2"/>
          <p:cNvSpPr>
            <a:spLocks noGrp="1"/>
          </p:cNvSpPr>
          <p:nvPr>
            <p:ph type="sldNum" sz="quarter" idx="12"/>
          </p:nvPr>
        </p:nvSpPr>
        <p:spPr/>
        <p:txBody>
          <a:bodyPr/>
          <a:lstStyle/>
          <a:p>
            <a:fld id="{D1DD3D2D-3457-4AE7-8067-8EDDEBEFF28A}" type="slidenum">
              <a:rPr lang="en-US" smtClean="0"/>
              <a:pPr/>
              <a:t>38</a:t>
            </a:fld>
            <a:endParaRPr lang="en-US"/>
          </a:p>
        </p:txBody>
      </p:sp>
    </p:spTree>
    <p:extLst>
      <p:ext uri="{BB962C8B-B14F-4D97-AF65-F5344CB8AC3E}">
        <p14:creationId xmlns:p14="http://schemas.microsoft.com/office/powerpoint/2010/main" val="94138469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I Use CoffeeScript</a:t>
            </a:r>
            <a:endParaRPr lang="en-US" dirty="0"/>
          </a:p>
        </p:txBody>
      </p:sp>
      <p:sp>
        <p:nvSpPr>
          <p:cNvPr id="3" name="Text Placeholder 2"/>
          <p:cNvSpPr>
            <a:spLocks noGrp="1"/>
          </p:cNvSpPr>
          <p:nvPr>
            <p:ph type="subTitle"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0" y="274638"/>
            <a:ext cx="3352800" cy="1143000"/>
          </a:xfrm>
        </p:spPr>
        <p:txBody>
          <a:bodyPr>
            <a:normAutofit/>
          </a:bodyPr>
          <a:lstStyle/>
          <a:p>
            <a:pPr lvl="0"/>
            <a:r>
              <a:rPr lang="en-US" sz="4000" b="1" dirty="0" smtClean="0">
                <a:solidFill>
                  <a:schemeClr val="bg1"/>
                </a:solidFill>
              </a:rPr>
              <a:t>My Book</a:t>
            </a:r>
            <a:endParaRPr lang="en-US" sz="6600"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4</a:t>
            </a:fld>
            <a:endParaRPr lang="en-US"/>
          </a:p>
        </p:txBody>
      </p:sp>
      <p:sp>
        <p:nvSpPr>
          <p:cNvPr id="5" name="Content Placeholder 4"/>
          <p:cNvSpPr>
            <a:spLocks noGrp="1"/>
          </p:cNvSpPr>
          <p:nvPr>
            <p:ph idx="1"/>
          </p:nvPr>
        </p:nvSpPr>
        <p:spPr>
          <a:xfrm>
            <a:off x="5257800" y="1600200"/>
            <a:ext cx="3429000" cy="4525963"/>
          </a:xfrm>
        </p:spPr>
        <p:txBody>
          <a:bodyPr>
            <a:normAutofit/>
          </a:bodyPr>
          <a:lstStyle/>
          <a:p>
            <a:pPr marL="0" indent="0" algn="ctr">
              <a:buNone/>
            </a:pPr>
            <a:r>
              <a:rPr lang="en-US" sz="2400" dirty="0" smtClean="0"/>
              <a:t>http</a:t>
            </a:r>
            <a:r>
              <a:rPr lang="en-US" sz="2400" dirty="0"/>
              <a:t>://</a:t>
            </a:r>
            <a:r>
              <a:rPr lang="en-US" sz="2400" dirty="0" err="1"/>
              <a:t>bit.ly</a:t>
            </a:r>
            <a:r>
              <a:rPr lang="en-US" sz="2400" dirty="0"/>
              <a:t>/Win8Book</a:t>
            </a:r>
          </a:p>
        </p:txBody>
      </p:sp>
      <p:pic>
        <p:nvPicPr>
          <p:cNvPr id="10" name="Picture 9"/>
          <p:cNvPicPr>
            <a:picLocks noChangeAspect="1"/>
          </p:cNvPicPr>
          <p:nvPr/>
        </p:nvPicPr>
        <p:blipFill>
          <a:blip r:embed="rId3"/>
          <a:stretch>
            <a:fillRect/>
          </a:stretch>
        </p:blipFill>
        <p:spPr>
          <a:xfrm>
            <a:off x="304800" y="228600"/>
            <a:ext cx="4803251" cy="6266170"/>
          </a:xfrm>
          <a:prstGeom prst="rect">
            <a:avLst/>
          </a:prstGeom>
        </p:spPr>
      </p:pic>
    </p:spTree>
    <p:extLst>
      <p:ext uri="{BB962C8B-B14F-4D97-AF65-F5344CB8AC3E}">
        <p14:creationId xmlns:p14="http://schemas.microsoft.com/office/powerpoint/2010/main" val="40464795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40</a:t>
            </a:fld>
            <a:endParaRPr lang="en-US"/>
          </a:p>
        </p:txBody>
      </p:sp>
    </p:spTree>
    <p:extLst>
      <p:ext uri="{BB962C8B-B14F-4D97-AF65-F5344CB8AC3E}">
        <p14:creationId xmlns:p14="http://schemas.microsoft.com/office/powerpoint/2010/main" val="28244788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
        <p:nvSpPr>
          <p:cNvPr id="4" name="Slide Number Placeholder 3"/>
          <p:cNvSpPr>
            <a:spLocks noGrp="1"/>
          </p:cNvSpPr>
          <p:nvPr>
            <p:ph type="sldNum" sz="quarter" idx="12"/>
          </p:nvPr>
        </p:nvSpPr>
        <p:spPr/>
        <p:txBody>
          <a:bodyPr/>
          <a:lstStyle/>
          <a:p>
            <a:fld id="{D1DD3D2D-3457-4AE7-8067-8EDDEBEFF28A}" type="slidenum">
              <a:rPr lang="en-US" smtClean="0"/>
              <a:pPr/>
              <a:t>41</a:t>
            </a:fld>
            <a:endParaRPr lang="en-US"/>
          </a:p>
        </p:txBody>
      </p:sp>
    </p:spTree>
    <p:extLst>
      <p:ext uri="{BB962C8B-B14F-4D97-AF65-F5344CB8AC3E}">
        <p14:creationId xmlns:p14="http://schemas.microsoft.com/office/powerpoint/2010/main" val="9621238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42</a:t>
            </a:fld>
            <a:endParaRPr lang="en-US"/>
          </a:p>
        </p:txBody>
      </p:sp>
    </p:spTree>
    <p:extLst>
      <p:ext uri="{BB962C8B-B14F-4D97-AF65-F5344CB8AC3E}">
        <p14:creationId xmlns:p14="http://schemas.microsoft.com/office/powerpoint/2010/main" val="30287148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43</a:t>
            </a:fld>
            <a:endParaRPr lang="en-US"/>
          </a:p>
        </p:txBody>
      </p:sp>
    </p:spTree>
    <p:extLst>
      <p:ext uri="{BB962C8B-B14F-4D97-AF65-F5344CB8AC3E}">
        <p14:creationId xmlns:p14="http://schemas.microsoft.com/office/powerpoint/2010/main" val="303952921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
        <p:nvSpPr>
          <p:cNvPr id="6" name="Slide Number Placeholder 5"/>
          <p:cNvSpPr>
            <a:spLocks noGrp="1"/>
          </p:cNvSpPr>
          <p:nvPr>
            <p:ph type="sldNum" sz="quarter" idx="12"/>
          </p:nvPr>
        </p:nvSpPr>
        <p:spPr/>
        <p:txBody>
          <a:bodyPr/>
          <a:lstStyle/>
          <a:p>
            <a:fld id="{D1DD3D2D-3457-4AE7-8067-8EDDEBEFF28A}" type="slidenum">
              <a:rPr lang="en-US" smtClean="0"/>
              <a:pPr/>
              <a:t>44</a:t>
            </a:fld>
            <a:endParaRPr lang="en-US"/>
          </a:p>
        </p:txBody>
      </p:sp>
    </p:spTree>
    <p:extLst>
      <p:ext uri="{BB962C8B-B14F-4D97-AF65-F5344CB8AC3E}">
        <p14:creationId xmlns:p14="http://schemas.microsoft.com/office/powerpoint/2010/main" val="761036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45</a:t>
            </a:fld>
            <a:endParaRPr lang="en-US"/>
          </a:p>
        </p:txBody>
      </p:sp>
    </p:spTree>
    <p:extLst>
      <p:ext uri="{BB962C8B-B14F-4D97-AF65-F5344CB8AC3E}">
        <p14:creationId xmlns:p14="http://schemas.microsoft.com/office/powerpoint/2010/main" val="354978461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Slide Number Placeholder 4"/>
          <p:cNvSpPr>
            <a:spLocks noGrp="1"/>
          </p:cNvSpPr>
          <p:nvPr>
            <p:ph type="sldNum" sz="quarter" idx="12"/>
          </p:nvPr>
        </p:nvSpPr>
        <p:spPr/>
        <p:txBody>
          <a:bodyPr/>
          <a:lstStyle/>
          <a:p>
            <a:fld id="{D1DD3D2D-3457-4AE7-8067-8EDDEBEFF28A}" type="slidenum">
              <a:rPr lang="en-US" smtClean="0"/>
              <a:pPr/>
              <a:t>46</a:t>
            </a:fld>
            <a:endParaRPr lang="en-US"/>
          </a:p>
        </p:txBody>
      </p:sp>
    </p:spTree>
    <p:extLst>
      <p:ext uri="{BB962C8B-B14F-4D97-AF65-F5344CB8AC3E}">
        <p14:creationId xmlns:p14="http://schemas.microsoft.com/office/powerpoint/2010/main" val="18952659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Slide Number Placeholder 4"/>
          <p:cNvSpPr>
            <a:spLocks noGrp="1"/>
          </p:cNvSpPr>
          <p:nvPr>
            <p:ph type="sldNum" sz="quarter" idx="12"/>
          </p:nvPr>
        </p:nvSpPr>
        <p:spPr/>
        <p:txBody>
          <a:bodyPr/>
          <a:lstStyle/>
          <a:p>
            <a:fld id="{D1DD3D2D-3457-4AE7-8067-8EDDEBEFF28A}" type="slidenum">
              <a:rPr lang="en-US" smtClean="0"/>
              <a:pPr/>
              <a:t>47</a:t>
            </a:fld>
            <a:endParaRPr lang="en-US"/>
          </a:p>
        </p:txBody>
      </p:sp>
    </p:spTree>
    <p:extLst>
      <p:ext uri="{BB962C8B-B14F-4D97-AF65-F5344CB8AC3E}">
        <p14:creationId xmlns:p14="http://schemas.microsoft.com/office/powerpoint/2010/main" val="186708242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
        <p:nvSpPr>
          <p:cNvPr id="2" name="Slide Number Placeholder 1"/>
          <p:cNvSpPr>
            <a:spLocks noGrp="1"/>
          </p:cNvSpPr>
          <p:nvPr>
            <p:ph type="sldNum" sz="quarter" idx="12"/>
          </p:nvPr>
        </p:nvSpPr>
        <p:spPr/>
        <p:txBody>
          <a:bodyPr/>
          <a:lstStyle/>
          <a:p>
            <a:fld id="{D1DD3D2D-3457-4AE7-8067-8EDDEBEFF28A}" type="slidenum">
              <a:rPr lang="en-US" smtClean="0"/>
              <a:pPr/>
              <a:t>48</a:t>
            </a:fld>
            <a:endParaRPr lang="en-US"/>
          </a:p>
        </p:txBody>
      </p:sp>
    </p:spTree>
    <p:extLst>
      <p:ext uri="{BB962C8B-B14F-4D97-AF65-F5344CB8AC3E}">
        <p14:creationId xmlns:p14="http://schemas.microsoft.com/office/powerpoint/2010/main" val="414782808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49</a:t>
            </a:fld>
            <a:endParaRPr lang="en-US"/>
          </a:p>
        </p:txBody>
      </p:sp>
    </p:spTree>
    <p:extLst>
      <p:ext uri="{BB962C8B-B14F-4D97-AF65-F5344CB8AC3E}">
        <p14:creationId xmlns:p14="http://schemas.microsoft.com/office/powerpoint/2010/main" val="33125433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 Here?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Umm, who let the </a:t>
            </a:r>
            <a:r>
              <a:rPr lang="en-US" sz="2800" b="1" smtClean="0">
                <a:latin typeface="DistrictThin" pitchFamily="2" charset="0"/>
              </a:rPr>
              <a:t>developer in here? </a:t>
            </a:r>
            <a:endParaRPr lang="en-US" sz="2800" b="1" dirty="0">
              <a:latin typeface="DistrictThin" pitchFamily="2" charset="0"/>
            </a:endParaRPr>
          </a:p>
        </p:txBody>
      </p:sp>
      <p:sp>
        <p:nvSpPr>
          <p:cNvPr id="3" name="Slide Number Placeholder 2"/>
          <p:cNvSpPr>
            <a:spLocks noGrp="1"/>
          </p:cNvSpPr>
          <p:nvPr>
            <p:ph type="sldNum" sz="quarter" idx="12"/>
          </p:nvPr>
        </p:nvSpPr>
        <p:spPr/>
        <p:txBody>
          <a:bodyPr/>
          <a:lstStyle/>
          <a:p>
            <a:fld id="{D1DD3D2D-3457-4AE7-8067-8EDDEBEFF28A}" type="slidenum">
              <a:rPr lang="en-US" smtClean="0"/>
              <a:pPr/>
              <a:t>5</a:t>
            </a:fld>
            <a:endParaRPr lang="en-US"/>
          </a:p>
        </p:txBody>
      </p:sp>
    </p:spTree>
    <p:extLst>
      <p:ext uri="{BB962C8B-B14F-4D97-AF65-F5344CB8AC3E}">
        <p14:creationId xmlns:p14="http://schemas.microsoft.com/office/powerpoint/2010/main" val="39847424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50</a:t>
            </a:fld>
            <a:endParaRPr lang="en-US"/>
          </a:p>
        </p:txBody>
      </p:sp>
    </p:spTree>
    <p:extLst>
      <p:ext uri="{BB962C8B-B14F-4D97-AF65-F5344CB8AC3E}">
        <p14:creationId xmlns:p14="http://schemas.microsoft.com/office/powerpoint/2010/main" val="97800286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new Array(4, 8, 15, 16);</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[4] = 23;</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[5] =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
        <p:nvSpPr>
          <p:cNvPr id="2" name="Slide Number Placeholder 1"/>
          <p:cNvSpPr>
            <a:spLocks noGrp="1"/>
          </p:cNvSpPr>
          <p:nvPr>
            <p:ph type="sldNum" sz="quarter" idx="12"/>
          </p:nvPr>
        </p:nvSpPr>
        <p:spPr/>
        <p:txBody>
          <a:bodyPr/>
          <a:lstStyle/>
          <a:p>
            <a:fld id="{D1DD3D2D-3457-4AE7-8067-8EDDEBEFF28A}" type="slidenum">
              <a:rPr lang="en-US" smtClean="0"/>
              <a:pPr/>
              <a:t>51</a:t>
            </a:fld>
            <a:endParaRPr lang="en-US"/>
          </a:p>
        </p:txBody>
      </p:sp>
    </p:spTree>
    <p:extLst>
      <p:ext uri="{BB962C8B-B14F-4D97-AF65-F5344CB8AC3E}">
        <p14:creationId xmlns:p14="http://schemas.microsoft.com/office/powerpoint/2010/main" val="100996875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[4, 8, 15, 16, 23,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
        <p:nvSpPr>
          <p:cNvPr id="2" name="Slide Number Placeholder 1"/>
          <p:cNvSpPr>
            <a:spLocks noGrp="1"/>
          </p:cNvSpPr>
          <p:nvPr>
            <p:ph type="sldNum" sz="quarter" idx="12"/>
          </p:nvPr>
        </p:nvSpPr>
        <p:spPr/>
        <p:txBody>
          <a:bodyPr/>
          <a:lstStyle/>
          <a:p>
            <a:fld id="{D1DD3D2D-3457-4AE7-8067-8EDDEBEFF28A}" type="slidenum">
              <a:rPr lang="en-US" smtClean="0"/>
              <a:pPr/>
              <a:t>52</a:t>
            </a:fld>
            <a:endParaRPr lang="en-US"/>
          </a:p>
        </p:txBody>
      </p:sp>
    </p:spTree>
    <p:extLst>
      <p:ext uri="{BB962C8B-B14F-4D97-AF65-F5344CB8AC3E}">
        <p14:creationId xmlns:p14="http://schemas.microsoft.com/office/powerpoint/2010/main" val="26986553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arr</a:t>
            </a: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_</a:t>
            </a:r>
            <a:r>
              <a:rPr lang="en-US" dirty="0" err="1">
                <a:latin typeface="Consolas" pitchFamily="49" charset="0"/>
                <a:cs typeface="Consolas" pitchFamily="49" charset="0"/>
              </a:rPr>
              <a:t>len</a:t>
            </a:r>
            <a:r>
              <a:rPr lang="en-US" dirty="0">
                <a:latin typeface="Consolas" pitchFamily="49" charset="0"/>
                <a:cs typeface="Consolas" pitchFamily="49" charset="0"/>
              </a:rPr>
              <a:t>;</a:t>
            </a:r>
          </a:p>
          <a:p>
            <a:pPr marL="0" indent="0">
              <a:buNone/>
            </a:pPr>
            <a:r>
              <a:rPr lang="en-US" dirty="0" err="1">
                <a:latin typeface="Consolas" pitchFamily="49" charset="0"/>
                <a:cs typeface="Consolas" pitchFamily="49" charset="0"/>
              </a:rPr>
              <a:t>arr</a:t>
            </a:r>
            <a:r>
              <a:rPr lang="en-US" dirty="0">
                <a:latin typeface="Consolas" pitchFamily="49" charset="0"/>
                <a:cs typeface="Consolas" pitchFamily="49" charset="0"/>
              </a:rPr>
              <a:t> = [4, 8, 15, 16, 23, 42];</a:t>
            </a:r>
          </a:p>
          <a:p>
            <a:pPr marL="0" indent="0">
              <a:buNone/>
            </a:pPr>
            <a:r>
              <a:rPr lang="en-US" dirty="0">
                <a:latin typeface="Consolas" pitchFamily="49" charset="0"/>
                <a:cs typeface="Consolas" pitchFamily="49" charset="0"/>
              </a:rPr>
              <a:t>for (_</a:t>
            </a:r>
            <a:r>
              <a:rPr lang="en-US" dirty="0" err="1">
                <a:latin typeface="Consolas" pitchFamily="49" charset="0"/>
                <a:cs typeface="Consolas" pitchFamily="49" charset="0"/>
              </a:rPr>
              <a:t>i</a:t>
            </a:r>
            <a:r>
              <a:rPr lang="en-US" dirty="0">
                <a:latin typeface="Consolas" pitchFamily="49" charset="0"/>
                <a:cs typeface="Consolas" pitchFamily="49" charset="0"/>
              </a:rPr>
              <a:t> = 0, _</a:t>
            </a:r>
            <a:r>
              <a:rPr lang="en-US" dirty="0" err="1">
                <a:latin typeface="Consolas" pitchFamily="49" charset="0"/>
                <a:cs typeface="Consolas" pitchFamily="49" charset="0"/>
              </a:rPr>
              <a:t>len</a:t>
            </a:r>
            <a:r>
              <a:rPr lang="en-US" dirty="0">
                <a:latin typeface="Consolas" pitchFamily="49" charset="0"/>
                <a:cs typeface="Consolas" pitchFamily="49" charset="0"/>
              </a:rPr>
              <a:t> = </a:t>
            </a:r>
            <a:r>
              <a:rPr lang="en-US" dirty="0" err="1">
                <a:latin typeface="Consolas" pitchFamily="49" charset="0"/>
                <a:cs typeface="Consolas" pitchFamily="49" charset="0"/>
              </a:rPr>
              <a:t>arr.length</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0" indent="0">
              <a:buNone/>
            </a:pPr>
            <a:r>
              <a:rPr lang="en-US" dirty="0" smtClean="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&lt; _</a:t>
            </a:r>
            <a:r>
              <a:rPr lang="en-US" dirty="0" err="1">
                <a:latin typeface="Consolas" pitchFamily="49" charset="0"/>
                <a:cs typeface="Consolas" pitchFamily="49" charset="0"/>
              </a:rPr>
              <a:t>len</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 </a:t>
            </a:r>
            <a:r>
              <a:rPr lang="en-US" dirty="0" err="1">
                <a:latin typeface="Consolas" pitchFamily="49" charset="0"/>
                <a:cs typeface="Consolas" pitchFamily="49" charset="0"/>
              </a:rPr>
              <a:t>arr</a:t>
            </a:r>
            <a:r>
              <a:rPr lang="en-US" dirty="0">
                <a:latin typeface="Consolas" pitchFamily="49" charset="0"/>
                <a:cs typeface="Consolas" pitchFamily="49" charset="0"/>
              </a:rPr>
              <a:t>[_</a:t>
            </a:r>
            <a:r>
              <a:rPr lang="en-US" dirty="0" err="1">
                <a:latin typeface="Consolas" pitchFamily="49" charset="0"/>
                <a:cs typeface="Consolas" pitchFamily="49" charset="0"/>
              </a:rPr>
              <a:t>i</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enterLottoNum</a:t>
            </a:r>
            <a:r>
              <a:rPr lang="en-US" dirty="0">
                <a:latin typeface="Consolas" pitchFamily="49" charset="0"/>
                <a:cs typeface="Consolas" pitchFamily="49" charset="0"/>
              </a:rPr>
              <a:t>(</a:t>
            </a:r>
            <a:r>
              <a:rPr lang="en-US" dirty="0" err="1">
                <a:latin typeface="Consolas" pitchFamily="49" charset="0"/>
                <a:cs typeface="Consolas" pitchFamily="49" charset="0"/>
              </a:rPr>
              <a:t>num</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53</a:t>
            </a:fld>
            <a:endParaRPr lang="en-US"/>
          </a:p>
        </p:txBody>
      </p:sp>
    </p:spTree>
    <p:extLst>
      <p:ext uri="{BB962C8B-B14F-4D97-AF65-F5344CB8AC3E}">
        <p14:creationId xmlns:p14="http://schemas.microsoft.com/office/powerpoint/2010/main" val="33677098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527882" y="3935156"/>
            <a:ext cx="3134191"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help you become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subTitle"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
        <p:nvSpPr>
          <p:cNvPr id="2" name="Slide Number Placeholder 1"/>
          <p:cNvSpPr>
            <a:spLocks noGrp="1"/>
          </p:cNvSpPr>
          <p:nvPr>
            <p:ph type="sldNum" sz="quarter" idx="12"/>
          </p:nvPr>
        </p:nvSpPr>
        <p:spPr/>
        <p:txBody>
          <a:bodyPr/>
          <a:lstStyle/>
          <a:p>
            <a:fld id="{D1DD3D2D-3457-4AE7-8067-8EDDEBEFF28A}" type="slidenum">
              <a:rPr lang="en-US" smtClean="0"/>
              <a:pPr/>
              <a:t>56</a:t>
            </a:fld>
            <a:endParaRPr lang="en-US"/>
          </a:p>
        </p:txBody>
      </p:sp>
    </p:spTree>
    <p:extLst>
      <p:ext uri="{BB962C8B-B14F-4D97-AF65-F5344CB8AC3E}">
        <p14:creationId xmlns:p14="http://schemas.microsoft.com/office/powerpoint/2010/main" val="27946149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D1DD3D2D-3457-4AE7-8067-8EDDEBEFF28A}" type="slidenum">
              <a:rPr lang="en-US" smtClean="0"/>
              <a:pPr/>
              <a:t>57</a:t>
            </a:fld>
            <a:endParaRPr lang="en-US"/>
          </a:p>
        </p:txBody>
      </p:sp>
    </p:spTree>
    <p:extLst>
      <p:ext uri="{BB962C8B-B14F-4D97-AF65-F5344CB8AC3E}">
        <p14:creationId xmlns:p14="http://schemas.microsoft.com/office/powerpoint/2010/main" val="18009045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
        <p:nvSpPr>
          <p:cNvPr id="5" name="Rectangle 4"/>
          <p:cNvSpPr/>
          <p:nvPr/>
        </p:nvSpPr>
        <p:spPr>
          <a:xfrm rot="1036050">
            <a:off x="94912" y="1372225"/>
            <a:ext cx="3001957"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Function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Declaration!</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endParaRPr>
          </a:p>
        </p:txBody>
      </p:sp>
      <p:cxnSp>
        <p:nvCxnSpPr>
          <p:cNvPr id="6" name="Curved Connector 5"/>
          <p:cNvCxnSpPr>
            <a:stCxn id="5" idx="0"/>
          </p:cNvCxnSpPr>
          <p:nvPr/>
        </p:nvCxnSpPr>
        <p:spPr>
          <a:xfrm rot="16200000" flipH="1">
            <a:off x="2540199" y="675207"/>
            <a:ext cx="162153" cy="1621387"/>
          </a:xfrm>
          <a:prstGeom prst="curvedConnector4">
            <a:avLst>
              <a:gd name="adj1" fmla="val -140978"/>
              <a:gd name="adj2" fmla="val 89666"/>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D1DD3D2D-3457-4AE7-8067-8EDDEBEFF28A}" type="slidenum">
              <a:rPr lang="en-US" smtClean="0"/>
              <a:pPr/>
              <a:t>58</a:t>
            </a:fld>
            <a:endParaRPr lang="en-US"/>
          </a:p>
        </p:txBody>
      </p:sp>
    </p:spTree>
    <p:extLst>
      <p:ext uri="{BB962C8B-B14F-4D97-AF65-F5344CB8AC3E}">
        <p14:creationId xmlns:p14="http://schemas.microsoft.com/office/powerpoint/2010/main" val="336780849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happens when new languages pop up is that JavaScript gets better.” </a:t>
            </a:r>
          </a:p>
          <a:p>
            <a:r>
              <a:rPr lang="en-US" sz="2800" dirty="0" smtClean="0"/>
              <a:t>– Chris Williams</a:t>
            </a:r>
            <a:endParaRPr lang="en-US" sz="2800"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59</a:t>
            </a:fld>
            <a:endParaRPr lang="en-US"/>
          </a:p>
        </p:txBody>
      </p:sp>
    </p:spTree>
    <p:extLst>
      <p:ext uri="{BB962C8B-B14F-4D97-AF65-F5344CB8AC3E}">
        <p14:creationId xmlns:p14="http://schemas.microsoft.com/office/powerpoint/2010/main" val="125186932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D1DD3D2D-3457-4AE7-8067-8EDDEBEFF28A}" type="slidenum">
              <a:rPr lang="en-US" smtClean="0"/>
              <a:pPr/>
              <a:t>6</a:t>
            </a:fld>
            <a:endParaRPr lang="en-US"/>
          </a:p>
        </p:txBody>
      </p:sp>
    </p:spTree>
    <p:extLst>
      <p:ext uri="{BB962C8B-B14F-4D97-AF65-F5344CB8AC3E}">
        <p14:creationId xmlns:p14="http://schemas.microsoft.com/office/powerpoint/2010/main" val="66118329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 Gets Better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75890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D1DD3D2D-3457-4AE7-8067-8EDDEBEFF28A}" type="slidenum">
              <a:rPr lang="en-US" smtClean="0"/>
              <a:pPr/>
              <a:t>60</a:t>
            </a:fld>
            <a:endParaRPr lang="en-US"/>
          </a:p>
        </p:txBody>
      </p:sp>
    </p:spTree>
    <p:extLst>
      <p:ext uri="{BB962C8B-B14F-4D97-AF65-F5344CB8AC3E}">
        <p14:creationId xmlns:p14="http://schemas.microsoft.com/office/powerpoint/2010/main" val="336744922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a:t>
            </a:r>
            <a:endParaRPr lang="en-US" sz="2400" dirty="0" smtClean="0">
              <a:solidFill>
                <a:schemeClr val="bg1">
                  <a:lumMod val="95000"/>
                </a:schemeClr>
              </a:solidFill>
            </a:endParaRPr>
          </a:p>
          <a:p>
            <a:pPr algn="r"/>
            <a:r>
              <a:rPr lang="en-US" sz="2400" dirty="0" smtClean="0">
                <a:solidFill>
                  <a:schemeClr val="bg1">
                    <a:lumMod val="95000"/>
                  </a:schemeClr>
                </a:solidFill>
              </a:rPr>
              <a:t>- </a:t>
            </a:r>
            <a:r>
              <a:rPr lang="en-US" sz="2400" dirty="0">
                <a:solidFill>
                  <a:schemeClr val="bg1">
                    <a:lumMod val="95000"/>
                  </a:schemeClr>
                </a:solidFill>
              </a:rPr>
              <a:t>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br>
              <a:rPr lang="en-US" dirty="0" smtClean="0"/>
            </a:b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61</a:t>
            </a:fld>
            <a:endParaRPr lang="en-US"/>
          </a:p>
        </p:txBody>
      </p:sp>
    </p:spTree>
    <p:extLst>
      <p:ext uri="{BB962C8B-B14F-4D97-AF65-F5344CB8AC3E}">
        <p14:creationId xmlns:p14="http://schemas.microsoft.com/office/powerpoint/2010/main" val="12036464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CoffeeScript</a:t>
            </a:r>
            <a:r>
              <a:rPr lang="en-US" baseline="0" dirty="0" smtClean="0"/>
              <a:t> is a JavaScript </a:t>
            </a:r>
            <a:r>
              <a:rPr lang="en-US" i="1" baseline="0" dirty="0" err="1" smtClean="0"/>
              <a:t>Polyfill</a:t>
            </a:r>
            <a:endParaRPr lang="en-US" dirty="0"/>
          </a:p>
        </p:txBody>
      </p:sp>
      <p:sp>
        <p:nvSpPr>
          <p:cNvPr id="4" name="Text Placeholder 3"/>
          <p:cNvSpPr>
            <a:spLocks noGrp="1"/>
          </p:cNvSpPr>
          <p:nvPr>
            <p:ph type="subTitle" idx="1"/>
          </p:nvPr>
        </p:nvSpPr>
        <p:spPr/>
        <p:txBody>
          <a:bodyPr/>
          <a:lstStyle/>
          <a:p>
            <a:r>
              <a:rPr lang="en-US" dirty="0" smtClean="0"/>
              <a:t>CoffeeScript Axiom #4</a:t>
            </a:r>
          </a:p>
        </p:txBody>
      </p:sp>
    </p:spTree>
    <p:extLst>
      <p:ext uri="{BB962C8B-B14F-4D97-AF65-F5344CB8AC3E}">
        <p14:creationId xmlns:p14="http://schemas.microsoft.com/office/powerpoint/2010/main" val="37300526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Destructuring Assignment</a:t>
            </a:r>
            <a:endParaRPr lang="en-US" dirty="0"/>
          </a:p>
        </p:txBody>
      </p:sp>
      <p:sp>
        <p:nvSpPr>
          <p:cNvPr id="3" name="Content Placeholder 2"/>
          <p:cNvSpPr>
            <a:spLocks noGrp="1"/>
          </p:cNvSpPr>
          <p:nvPr>
            <p:ph sz="half" idx="1"/>
          </p:nvPr>
        </p:nvSpPr>
        <p:spPr>
          <a:xfrm>
            <a:off x="457200" y="1600200"/>
            <a:ext cx="5181600" cy="4525963"/>
          </a:xfrm>
        </p:spPr>
        <p:txBody>
          <a:bodyPr>
            <a:normAutofit/>
          </a:bodyPr>
          <a:lstStyle/>
          <a:p>
            <a:pPr marL="0" indent="0">
              <a:buNone/>
            </a:pPr>
            <a:r>
              <a:rPr lang="en-US" sz="1800" dirty="0">
                <a:latin typeface="Consolas"/>
                <a:cs typeface="Consolas"/>
              </a:rPr>
              <a:t>f = function() { </a:t>
            </a:r>
            <a:endParaRPr lang="en-US" sz="1800" dirty="0" smtClean="0">
              <a:latin typeface="Consolas"/>
              <a:cs typeface="Consolas"/>
            </a:endParaRPr>
          </a:p>
          <a:p>
            <a:pPr marL="0" indent="0">
              <a:buNone/>
            </a:pPr>
            <a:r>
              <a:rPr lang="en-US" sz="1800" dirty="0">
                <a:latin typeface="Consolas"/>
                <a:cs typeface="Consolas"/>
              </a:rPr>
              <a:t>	</a:t>
            </a:r>
            <a:r>
              <a:rPr lang="en-US" sz="1800" dirty="0" smtClean="0">
                <a:latin typeface="Consolas"/>
                <a:cs typeface="Consolas"/>
              </a:rPr>
              <a:t>return </a:t>
            </a:r>
            <a:r>
              <a:rPr lang="en-US" sz="1800" dirty="0">
                <a:latin typeface="Consolas"/>
                <a:cs typeface="Consolas"/>
              </a:rPr>
              <a:t>["Amelia", "Pond"] </a:t>
            </a:r>
            <a:endParaRPr lang="en-US" sz="1800" dirty="0" smtClean="0">
              <a:latin typeface="Consolas"/>
              <a:cs typeface="Consolas"/>
            </a:endParaRPr>
          </a:p>
          <a:p>
            <a:pPr marL="0" indent="0">
              <a:buNone/>
            </a:pPr>
            <a:r>
              <a:rPr lang="en-US" sz="1800" dirty="0" smtClean="0">
                <a:latin typeface="Consolas"/>
                <a:cs typeface="Consolas"/>
              </a:rPr>
              <a:t>}</a:t>
            </a:r>
            <a:endParaRPr lang="en-US" sz="1800" dirty="0">
              <a:latin typeface="Consolas"/>
              <a:cs typeface="Consolas"/>
            </a:endParaRPr>
          </a:p>
          <a:p>
            <a:pPr marL="0" indent="0">
              <a:buNone/>
            </a:pPr>
            <a:r>
              <a:rPr lang="en-US" sz="1800" dirty="0" err="1" smtClean="0">
                <a:latin typeface="Consolas"/>
                <a:cs typeface="Consolas"/>
              </a:rPr>
              <a:t>var</a:t>
            </a:r>
            <a:r>
              <a:rPr lang="en-US" sz="1800" dirty="0" smtClean="0">
                <a:latin typeface="Consolas"/>
                <a:cs typeface="Consolas"/>
              </a:rPr>
              <a:t> </a:t>
            </a:r>
            <a:r>
              <a:rPr lang="en-US" sz="1800" dirty="0">
                <a:latin typeface="Consolas"/>
                <a:cs typeface="Consolas"/>
              </a:rPr>
              <a:t>[</a:t>
            </a:r>
            <a:r>
              <a:rPr lang="en-US" sz="1800" dirty="0" err="1">
                <a:latin typeface="Consolas"/>
                <a:cs typeface="Consolas"/>
              </a:rPr>
              <a:t>firstName</a:t>
            </a:r>
            <a:r>
              <a:rPr lang="en-US" sz="1800" dirty="0">
                <a:latin typeface="Consolas"/>
                <a:cs typeface="Consolas"/>
              </a:rPr>
              <a:t>, </a:t>
            </a:r>
            <a:r>
              <a:rPr lang="en-US" sz="1800" dirty="0" err="1">
                <a:latin typeface="Consolas"/>
                <a:cs typeface="Consolas"/>
              </a:rPr>
              <a:t>lastName</a:t>
            </a:r>
            <a:r>
              <a:rPr lang="en-US" sz="1800" dirty="0">
                <a:latin typeface="Consolas"/>
                <a:cs typeface="Consolas"/>
              </a:rPr>
              <a:t>] = f();</a:t>
            </a:r>
          </a:p>
        </p:txBody>
      </p:sp>
      <p:sp>
        <p:nvSpPr>
          <p:cNvPr id="4" name="Content Placeholder 3"/>
          <p:cNvSpPr>
            <a:spLocks noGrp="1"/>
          </p:cNvSpPr>
          <p:nvPr>
            <p:ph sz="half" idx="2"/>
          </p:nvPr>
        </p:nvSpPr>
        <p:spPr>
          <a:xfrm>
            <a:off x="4191000" y="1600200"/>
            <a:ext cx="4495800" cy="45259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1800" dirty="0" smtClean="0">
              <a:latin typeface="Consolas"/>
              <a:cs typeface="Consolas"/>
            </a:endParaRPr>
          </a:p>
          <a:p>
            <a:pPr marL="0" indent="0">
              <a:buNone/>
            </a:pPr>
            <a:endParaRPr lang="en-US" sz="1800" dirty="0" smtClean="0">
              <a:latin typeface="Consolas"/>
              <a:cs typeface="Consolas"/>
            </a:endParaRPr>
          </a:p>
          <a:p>
            <a:pPr marL="0" indent="0">
              <a:buNone/>
            </a:pPr>
            <a:r>
              <a:rPr lang="en-US" sz="1800" dirty="0" smtClean="0">
                <a:latin typeface="Consolas"/>
                <a:cs typeface="Consolas"/>
              </a:rPr>
              <a:t>f </a:t>
            </a:r>
            <a:r>
              <a:rPr lang="en-US" sz="1800" dirty="0">
                <a:latin typeface="Consolas"/>
                <a:cs typeface="Consolas"/>
              </a:rPr>
              <a:t>= -&gt; ["Amelia", "Pond"]</a:t>
            </a:r>
          </a:p>
          <a:p>
            <a:pPr marL="0" indent="0">
              <a:buNone/>
            </a:pPr>
            <a:r>
              <a:rPr lang="en-US" sz="1800" dirty="0">
                <a:latin typeface="Consolas"/>
                <a:cs typeface="Consolas"/>
              </a:rPr>
              <a:t>[</a:t>
            </a:r>
            <a:r>
              <a:rPr lang="en-US" sz="1800" dirty="0" err="1">
                <a:latin typeface="Consolas"/>
                <a:cs typeface="Consolas"/>
              </a:rPr>
              <a:t>firstName</a:t>
            </a:r>
            <a:r>
              <a:rPr lang="en-US" sz="1800" dirty="0">
                <a:latin typeface="Consolas"/>
                <a:cs typeface="Consolas"/>
              </a:rPr>
              <a:t>, </a:t>
            </a:r>
            <a:r>
              <a:rPr lang="en-US" sz="1800" dirty="0" err="1">
                <a:latin typeface="Consolas"/>
                <a:cs typeface="Consolas"/>
              </a:rPr>
              <a:t>lastName</a:t>
            </a:r>
            <a:r>
              <a:rPr lang="en-US" sz="1800" dirty="0">
                <a:latin typeface="Consolas"/>
                <a:cs typeface="Consolas"/>
              </a:rPr>
              <a:t>] = f()</a:t>
            </a:r>
          </a:p>
        </p:txBody>
      </p:sp>
      <p:cxnSp>
        <p:nvCxnSpPr>
          <p:cNvPr id="5" name="Curved Connector 4"/>
          <p:cNvCxnSpPr/>
          <p:nvPr/>
        </p:nvCxnSpPr>
        <p:spPr>
          <a:xfrm>
            <a:off x="4572000" y="2514600"/>
            <a:ext cx="1524000" cy="1143000"/>
          </a:xfrm>
          <a:prstGeom prst="curvedConnector3">
            <a:avLst>
              <a:gd name="adj1" fmla="val 10104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D1DD3D2D-3457-4AE7-8067-8EDDEBEFF28A}" type="slidenum">
              <a:rPr lang="en-US" smtClean="0"/>
              <a:pPr/>
              <a:t>63</a:t>
            </a:fld>
            <a:endParaRPr lang="en-US"/>
          </a:p>
        </p:txBody>
      </p:sp>
    </p:spTree>
    <p:extLst>
      <p:ext uri="{BB962C8B-B14F-4D97-AF65-F5344CB8AC3E}">
        <p14:creationId xmlns:p14="http://schemas.microsoft.com/office/powerpoint/2010/main" val="51377925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Parameters</a:t>
            </a:r>
            <a:endParaRPr lang="en-US" dirty="0"/>
          </a:p>
        </p:txBody>
      </p:sp>
      <p:sp>
        <p:nvSpPr>
          <p:cNvPr id="3" name="Content Placeholder 2"/>
          <p:cNvSpPr>
            <a:spLocks noGrp="1"/>
          </p:cNvSpPr>
          <p:nvPr>
            <p:ph sz="half" idx="1"/>
          </p:nvPr>
        </p:nvSpPr>
        <p:spPr>
          <a:xfrm>
            <a:off x="457200" y="1600200"/>
            <a:ext cx="4876800" cy="4525963"/>
          </a:xfrm>
        </p:spPr>
        <p:txBody>
          <a:bodyPr>
            <a:normAutofit/>
          </a:bodyPr>
          <a:lstStyle/>
          <a:p>
            <a:pPr marL="0" indent="0">
              <a:buNone/>
            </a:pPr>
            <a:r>
              <a:rPr lang="en-US" sz="2400" dirty="0">
                <a:latin typeface="Consolas"/>
                <a:cs typeface="Consolas"/>
              </a:rPr>
              <a:t>f</a:t>
            </a:r>
            <a:r>
              <a:rPr lang="en-US" sz="2400" dirty="0" smtClean="0">
                <a:latin typeface="Consolas"/>
                <a:cs typeface="Consolas"/>
              </a:rPr>
              <a:t>unction add(x = 0, y = 0) {</a:t>
            </a:r>
          </a:p>
          <a:p>
            <a:pPr marL="0" indent="0">
              <a:buNone/>
            </a:pPr>
            <a:r>
              <a:rPr lang="en-US" sz="2400" dirty="0">
                <a:latin typeface="Consolas"/>
                <a:cs typeface="Consolas"/>
              </a:rPr>
              <a:t> </a:t>
            </a:r>
            <a:r>
              <a:rPr lang="en-US" sz="2400" dirty="0" smtClean="0">
                <a:latin typeface="Consolas"/>
                <a:cs typeface="Consolas"/>
              </a:rPr>
              <a:t> return x + y;</a:t>
            </a:r>
          </a:p>
          <a:p>
            <a:pPr marL="0" indent="0">
              <a:buNone/>
            </a:pPr>
            <a:r>
              <a:rPr lang="en-US" sz="2400" dirty="0" smtClean="0">
                <a:latin typeface="Consolas"/>
                <a:cs typeface="Consolas"/>
              </a:rPr>
              <a:t>}</a:t>
            </a:r>
            <a:endParaRPr lang="en-US" sz="2400" dirty="0">
              <a:latin typeface="Consolas"/>
              <a:cs typeface="Consolas"/>
            </a:endParaRPr>
          </a:p>
        </p:txBody>
      </p:sp>
      <p:sp>
        <p:nvSpPr>
          <p:cNvPr id="4" name="Content Placeholder 3"/>
          <p:cNvSpPr>
            <a:spLocks noGrp="1"/>
          </p:cNvSpPr>
          <p:nvPr>
            <p:ph sz="half" idx="2"/>
          </p:nvPr>
        </p:nvSpPr>
        <p:spPr>
          <a:xfrm>
            <a:off x="4648200" y="1874837"/>
            <a:ext cx="4038600" cy="4525963"/>
          </a:xfrm>
        </p:spPr>
        <p:txBody>
          <a:bodyPr/>
          <a:lstStyle/>
          <a:p>
            <a:pPr marL="0" indent="0">
              <a:buNone/>
            </a:pPr>
            <a:endParaRPr lang="en-US" dirty="0" smtClean="0"/>
          </a:p>
          <a:p>
            <a:pPr marL="0" indent="0">
              <a:buNone/>
            </a:pPr>
            <a:endParaRPr lang="en-US" dirty="0"/>
          </a:p>
          <a:p>
            <a:pPr marL="0" indent="0">
              <a:buNone/>
            </a:pPr>
            <a:endParaRPr lang="en-US" sz="2000" dirty="0" smtClean="0"/>
          </a:p>
          <a:p>
            <a:pPr marL="0" indent="0">
              <a:buNone/>
            </a:pPr>
            <a:r>
              <a:rPr lang="en-US" sz="2400" dirty="0" smtClean="0">
                <a:latin typeface="Consolas"/>
                <a:cs typeface="Consolas"/>
              </a:rPr>
              <a:t>add = (x = 0, y = 0) -&gt;</a:t>
            </a:r>
          </a:p>
          <a:p>
            <a:pPr marL="0" indent="0">
              <a:buNone/>
            </a:pPr>
            <a:r>
              <a:rPr lang="en-US" sz="2400" dirty="0">
                <a:latin typeface="Consolas"/>
                <a:cs typeface="Consolas"/>
              </a:rPr>
              <a:t> </a:t>
            </a:r>
            <a:r>
              <a:rPr lang="en-US" sz="2400" dirty="0" smtClean="0">
                <a:latin typeface="Consolas"/>
                <a:cs typeface="Consolas"/>
              </a:rPr>
              <a:t> x + y </a:t>
            </a:r>
            <a:endParaRPr lang="en-US" sz="2400" dirty="0">
              <a:latin typeface="Consolas"/>
              <a:cs typeface="Consolas"/>
            </a:endParaRPr>
          </a:p>
        </p:txBody>
      </p:sp>
      <p:cxnSp>
        <p:nvCxnSpPr>
          <p:cNvPr id="5" name="Curved Connector 4"/>
          <p:cNvCxnSpPr/>
          <p:nvPr/>
        </p:nvCxnSpPr>
        <p:spPr>
          <a:xfrm>
            <a:off x="1981200" y="2590800"/>
            <a:ext cx="2590800" cy="990600"/>
          </a:xfrm>
          <a:prstGeom prst="curvedConnector3">
            <a:avLst>
              <a:gd name="adj1" fmla="val 8333"/>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D1DD3D2D-3457-4AE7-8067-8EDDEBEFF28A}" type="slidenum">
              <a:rPr lang="en-US" smtClean="0"/>
              <a:pPr/>
              <a:t>64</a:t>
            </a:fld>
            <a:endParaRPr lang="en-US"/>
          </a:p>
        </p:txBody>
      </p:sp>
    </p:spTree>
    <p:extLst>
      <p:ext uri="{BB962C8B-B14F-4D97-AF65-F5344CB8AC3E}">
        <p14:creationId xmlns:p14="http://schemas.microsoft.com/office/powerpoint/2010/main" val="23737764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4635501"/>
            <a:ext cx="8915400" cy="762000"/>
          </a:xfrm>
          <a:solidFill>
            <a:schemeClr val="bg2">
              <a:lumMod val="90000"/>
            </a:schemeClr>
          </a:solidFill>
        </p:spPr>
        <p:txBody>
          <a:bodyPr>
            <a:normAutofit/>
          </a:bodyPr>
          <a:lstStyle/>
          <a:p>
            <a:r>
              <a:rPr lang="en-US" dirty="0" smtClean="0">
                <a:solidFill>
                  <a:schemeClr val="tx1"/>
                </a:solidFill>
                <a:latin typeface="DistrictThin"/>
                <a:cs typeface="DistrictThin"/>
              </a:rPr>
              <a:t>the JavaScript Dialectic, Revisited</a:t>
            </a:r>
            <a:endParaRPr lang="en-US" dirty="0">
              <a:solidFill>
                <a:schemeClr val="tx1"/>
              </a:solidFill>
              <a:latin typeface="DistrictThin"/>
              <a:cs typeface="DistrictThin"/>
            </a:endParaRPr>
          </a:p>
        </p:txBody>
      </p:sp>
      <p:sp>
        <p:nvSpPr>
          <p:cNvPr id="4" name="Text Placeholder 2"/>
          <p:cNvSpPr>
            <a:spLocks noGrp="1"/>
          </p:cNvSpPr>
          <p:nvPr>
            <p:ph type="body" idx="1"/>
          </p:nvPr>
        </p:nvSpPr>
        <p:spPr>
          <a:xfrm>
            <a:off x="533400" y="4114800"/>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65</a:t>
            </a:fld>
            <a:endParaRPr lang="en-US"/>
          </a:p>
        </p:txBody>
      </p:sp>
    </p:spTree>
    <p:extLst>
      <p:ext uri="{BB962C8B-B14F-4D97-AF65-F5344CB8AC3E}">
        <p14:creationId xmlns:p14="http://schemas.microsoft.com/office/powerpoint/2010/main" val="17924183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191125"/>
            <a:ext cx="7772400" cy="1362075"/>
          </a:xfrm>
        </p:spPr>
        <p:txBody>
          <a:bodyPr/>
          <a:lstStyle/>
          <a:p>
            <a:r>
              <a:rPr lang="en-US" dirty="0" smtClean="0"/>
              <a:t>Those Axioms</a:t>
            </a:r>
            <a:endParaRPr lang="en-US" dirty="0"/>
          </a:p>
        </p:txBody>
      </p:sp>
      <p:sp>
        <p:nvSpPr>
          <p:cNvPr id="3" name="Text Placeholder 2"/>
          <p:cNvSpPr>
            <a:spLocks noGrp="1"/>
          </p:cNvSpPr>
          <p:nvPr>
            <p:ph type="body" idx="1"/>
          </p:nvPr>
        </p:nvSpPr>
        <p:spPr>
          <a:xfrm>
            <a:off x="722312" y="3690938"/>
            <a:ext cx="8269287" cy="1500187"/>
          </a:xfrm>
        </p:spPr>
        <p:txBody>
          <a:bodyPr>
            <a:noAutofit/>
          </a:bodyPr>
          <a:lstStyle/>
          <a:p>
            <a:r>
              <a:rPr lang="en-US" sz="2400" dirty="0" smtClean="0"/>
              <a:t>1) It’s not a replacement for </a:t>
            </a:r>
            <a:r>
              <a:rPr lang="en-US" sz="2400" i="1" dirty="0" smtClean="0"/>
              <a:t>learning</a:t>
            </a:r>
            <a:r>
              <a:rPr lang="en-US" sz="2400" dirty="0" smtClean="0"/>
              <a:t> JavaScript</a:t>
            </a:r>
          </a:p>
          <a:p>
            <a:r>
              <a:rPr lang="en-US" sz="2400" baseline="0" dirty="0" smtClean="0"/>
              <a:t>2) It </a:t>
            </a:r>
            <a:r>
              <a:rPr lang="en-US" sz="2400" i="1" baseline="0" dirty="0" smtClean="0"/>
              <a:t>can</a:t>
            </a:r>
            <a:r>
              <a:rPr lang="en-US" sz="2400" baseline="0" dirty="0" smtClean="0"/>
              <a:t> help you become a better </a:t>
            </a:r>
            <a:r>
              <a:rPr lang="en-US" sz="2400" i="1" baseline="0" dirty="0" smtClean="0"/>
              <a:t>JavaScript</a:t>
            </a:r>
            <a:r>
              <a:rPr lang="en-US" sz="2400" baseline="0" dirty="0" smtClean="0"/>
              <a:t> programmer</a:t>
            </a:r>
          </a:p>
          <a:p>
            <a:r>
              <a:rPr lang="en-US" sz="2400" baseline="0" dirty="0" smtClean="0"/>
              <a:t>3) </a:t>
            </a:r>
            <a:r>
              <a:rPr lang="en-US" sz="2400" dirty="0"/>
              <a:t>It’s not a replacement </a:t>
            </a:r>
            <a:r>
              <a:rPr lang="en-US" sz="2400" i="1" dirty="0"/>
              <a:t>for</a:t>
            </a:r>
            <a:r>
              <a:rPr lang="en-US" sz="2400" dirty="0"/>
              <a:t> </a:t>
            </a:r>
            <a:r>
              <a:rPr lang="en-US" sz="2400" dirty="0" smtClean="0"/>
              <a:t>JavaScript</a:t>
            </a:r>
          </a:p>
          <a:p>
            <a:r>
              <a:rPr lang="en-US" sz="2400" dirty="0" smtClean="0"/>
              <a:t>4) It can be a </a:t>
            </a:r>
            <a:r>
              <a:rPr lang="en-US" sz="2400" i="1" dirty="0" err="1" smtClean="0"/>
              <a:t>Polyfill</a:t>
            </a:r>
            <a:r>
              <a:rPr lang="en-US" sz="2400" dirty="0" smtClean="0"/>
              <a:t> for JavaScript</a:t>
            </a:r>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533400"/>
            <a:ext cx="4076700" cy="2706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Slide Number Placeholder 4"/>
          <p:cNvSpPr>
            <a:spLocks noGrp="1"/>
          </p:cNvSpPr>
          <p:nvPr>
            <p:ph type="sldNum" sz="quarter" idx="12"/>
          </p:nvPr>
        </p:nvSpPr>
        <p:spPr/>
        <p:txBody>
          <a:bodyPr/>
          <a:lstStyle/>
          <a:p>
            <a:fld id="{D1DD3D2D-3457-4AE7-8067-8EDDEBEFF28A}" type="slidenum">
              <a:rPr lang="en-US" smtClean="0"/>
              <a:pPr/>
              <a:t>66</a:t>
            </a:fld>
            <a:endParaRPr lang="en-US"/>
          </a:p>
        </p:txBody>
      </p:sp>
    </p:spTree>
    <p:extLst>
      <p:ext uri="{BB962C8B-B14F-4D97-AF65-F5344CB8AC3E}">
        <p14:creationId xmlns:p14="http://schemas.microsoft.com/office/powerpoint/2010/main" val="357474302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err="1" smtClean="0"/>
              <a:t>brandon@kendoui.com</a:t>
            </a:r>
            <a:endParaRPr lang="en-US" dirty="0" smtClean="0"/>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Slide Number Placeholder 2"/>
          <p:cNvSpPr>
            <a:spLocks noGrp="1"/>
          </p:cNvSpPr>
          <p:nvPr>
            <p:ph type="sldNum" sz="quarter" idx="12"/>
          </p:nvPr>
        </p:nvSpPr>
        <p:spPr/>
        <p:txBody>
          <a:bodyPr/>
          <a:lstStyle/>
          <a:p>
            <a:fld id="{D1DD3D2D-3457-4AE7-8067-8EDDEBEFF28A}" type="slidenum">
              <a:rPr lang="en-US" smtClean="0"/>
              <a:pPr/>
              <a:t>67</a:t>
            </a:fld>
            <a:endParaRPr lang="en-US"/>
          </a:p>
        </p:txBody>
      </p:sp>
    </p:spTree>
    <p:extLst>
      <p:ext uri="{BB962C8B-B14F-4D97-AF65-F5344CB8AC3E}">
        <p14:creationId xmlns:p14="http://schemas.microsoft.com/office/powerpoint/2010/main" val="160829434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
        <p:nvSpPr>
          <p:cNvPr id="3" name="Slide Number Placeholder 2"/>
          <p:cNvSpPr>
            <a:spLocks noGrp="1"/>
          </p:cNvSpPr>
          <p:nvPr>
            <p:ph type="sldNum" sz="quarter" idx="12"/>
          </p:nvPr>
        </p:nvSpPr>
        <p:spPr/>
        <p:txBody>
          <a:bodyPr/>
          <a:lstStyle/>
          <a:p>
            <a:fld id="{D1DD3D2D-3457-4AE7-8067-8EDDEBEFF28A}" type="slidenum">
              <a:rPr lang="en-US" smtClean="0"/>
              <a:pPr/>
              <a:t>7</a:t>
            </a:fld>
            <a:endParaRPr lang="en-US"/>
          </a:p>
        </p:txBody>
      </p:sp>
    </p:spTree>
    <p:extLst>
      <p:ext uri="{BB962C8B-B14F-4D97-AF65-F5344CB8AC3E}">
        <p14:creationId xmlns:p14="http://schemas.microsoft.com/office/powerpoint/2010/main" val="40701714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
        <p:nvSpPr>
          <p:cNvPr id="3" name="Slide Number Placeholder 2"/>
          <p:cNvSpPr>
            <a:spLocks noGrp="1"/>
          </p:cNvSpPr>
          <p:nvPr>
            <p:ph type="sldNum" sz="quarter" idx="12"/>
          </p:nvPr>
        </p:nvSpPr>
        <p:spPr/>
        <p:txBody>
          <a:bodyPr/>
          <a:lstStyle/>
          <a:p>
            <a:fld id="{D1DD3D2D-3457-4AE7-8067-8EDDEBEFF28A}" type="slidenum">
              <a:rPr lang="en-US" smtClean="0"/>
              <a:pPr/>
              <a:t>8</a:t>
            </a:fld>
            <a:endParaRPr lang="en-US"/>
          </a:p>
        </p:txBody>
      </p:sp>
    </p:spTree>
    <p:extLst>
      <p:ext uri="{BB962C8B-B14F-4D97-AF65-F5344CB8AC3E}">
        <p14:creationId xmlns:p14="http://schemas.microsoft.com/office/powerpoint/2010/main" val="38959825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that I 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D1DD3D2D-3457-4AE7-8067-8EDDEBEFF28A}" type="slidenum">
              <a:rPr lang="en-US" smtClean="0"/>
              <a:pPr/>
              <a:t>9</a:t>
            </a:fld>
            <a:endParaRPr lang="en-US"/>
          </a:p>
        </p:txBody>
      </p:sp>
    </p:spTree>
    <p:extLst>
      <p:ext uri="{BB962C8B-B14F-4D97-AF65-F5344CB8AC3E}">
        <p14:creationId xmlns:p14="http://schemas.microsoft.com/office/powerpoint/2010/main" val="277794844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10037</TotalTime>
  <Words>6643</Words>
  <Application>Microsoft Macintosh PowerPoint</Application>
  <PresentationFormat>On-screen Show (4:3)</PresentationFormat>
  <Paragraphs>785</Paragraphs>
  <Slides>67</Slides>
  <Notes>63</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CoffeeScript, Linguistics and Cockney Rhyming Slang</vt:lpstr>
      <vt:lpstr>Me, in Three Slides</vt:lpstr>
      <vt:lpstr>#html5tx</vt:lpstr>
      <vt:lpstr>My Book</vt:lpstr>
      <vt:lpstr>CoffeeScript? Here?</vt:lpstr>
      <vt:lpstr>PowerPoint Presentation</vt:lpstr>
      <vt:lpstr>A JavaScript Dialectic</vt:lpstr>
      <vt:lpstr>Don’t Be A JavaScriptster</vt:lpstr>
      <vt:lpstr>Don’t Be A CoffeeScriptster</vt:lpstr>
      <vt:lpstr>What?</vt:lpstr>
      <vt:lpstr>“It’s Just JavaScript”</vt:lpstr>
      <vt:lpstr>“A polyglot language”</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PowerPoint Presentation</vt:lpstr>
      <vt:lpstr>PowerPoint Presentation</vt:lpstr>
      <vt:lpstr>PowerPoint Presentation</vt:lpstr>
      <vt:lpstr>CoffeeScript can help you become a better JavaScript programmer </vt:lpstr>
      <vt:lpstr>PowerPoint Presentation</vt:lpstr>
      <vt:lpstr>PowerPoint Presentation</vt:lpstr>
      <vt:lpstr>Influencing JS.Next</vt:lpstr>
      <vt:lpstr>Whither JavaScript?</vt:lpstr>
      <vt:lpstr>JavaScript Gets Better</vt:lpstr>
      <vt:lpstr>It’s not a replacement  for JavaScript</vt:lpstr>
      <vt:lpstr>CoffeeScript is a JavaScript Polyfill</vt:lpstr>
      <vt:lpstr>Destructuring Assignment</vt:lpstr>
      <vt:lpstr>Default Parameters</vt:lpstr>
      <vt:lpstr>the JavaScript Dialectic, Revisited</vt:lpstr>
      <vt:lpstr>Those Axioms</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197</cp:revision>
  <dcterms:created xsi:type="dcterms:W3CDTF">2011-10-20T19:45:11Z</dcterms:created>
  <dcterms:modified xsi:type="dcterms:W3CDTF">2012-07-30T17:04:56Z</dcterms:modified>
</cp:coreProperties>
</file>